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88163" cy="96234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DEC8-C276-468B-BDC2-ACFB7650B8AD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E09D-6B62-4A1C-9A2C-8F318176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52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A5C23B3-7C08-4588-A079-A1975919D833}" type="datetimeFigureOut">
              <a:rPr lang="sk-SK" smtClean="0"/>
              <a:t>20.11.2017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ACEB87-DE64-4390-B44F-C426F406C80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Vlastnosti telies a fyzikálna veličina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48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42988" y="981075"/>
            <a:ext cx="6777037" cy="4851400"/>
          </a:xfrm>
        </p:spPr>
        <p:txBody>
          <a:bodyPr/>
          <a:lstStyle/>
          <a:p>
            <a:pPr algn="just"/>
            <a:r>
              <a:rPr lang="sk-SK" b="1" dirty="0"/>
              <a:t>Telesá sa odlišujú rôznymi vlastnosťami – farbou, teplotou, objemom, tvarom...</a:t>
            </a:r>
          </a:p>
          <a:p>
            <a:pPr algn="just"/>
            <a:r>
              <a:rPr lang="sk-SK" b="1" dirty="0"/>
              <a:t>Vlastnosti môžeme porovnávať – dĺžka stola a knihy, teplota vzduchu a vody, farba knihy a zošita...</a:t>
            </a:r>
          </a:p>
          <a:p>
            <a:pPr algn="just"/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Vlastnosti, ktoré môžeme merať nazývame fyzikálne veličiny </a:t>
            </a:r>
            <a:r>
              <a:rPr lang="sk-SK" b="1" dirty="0"/>
              <a:t>– dĺžka, objem, hmotnosť, teplota...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/>
          <a:lstStyle/>
          <a:p>
            <a:pPr algn="just"/>
            <a:r>
              <a:rPr lang="sk-SK" dirty="0"/>
              <a:t>Fyzikálna veličina má </a:t>
            </a:r>
            <a:r>
              <a:rPr lang="sk-SK" b="1" dirty="0" smtClean="0"/>
              <a:t>názov, </a:t>
            </a:r>
            <a:r>
              <a:rPr lang="sk-SK" b="1" dirty="0"/>
              <a:t>značku a </a:t>
            </a:r>
            <a:r>
              <a:rPr lang="sk-SK" b="1" dirty="0" smtClean="0"/>
              <a:t>názov jednotky a </a:t>
            </a:r>
            <a:r>
              <a:rPr lang="sk-SK" b="1" smtClean="0"/>
              <a:t>jej značku</a:t>
            </a:r>
            <a:r>
              <a:rPr lang="sk-SK" b="1" dirty="0" smtClean="0"/>
              <a:t>:</a:t>
            </a:r>
            <a:endParaRPr lang="sk-SK" b="1" dirty="0" smtClean="0"/>
          </a:p>
          <a:p>
            <a:pPr algn="just"/>
            <a:endParaRPr lang="sk-SK" dirty="0"/>
          </a:p>
          <a:p>
            <a:pPr algn="just"/>
            <a:endParaRPr lang="sk-SK" dirty="0" smtClean="0"/>
          </a:p>
          <a:p>
            <a:pPr algn="just"/>
            <a:endParaRPr lang="sk-SK" dirty="0"/>
          </a:p>
          <a:p>
            <a:pPr algn="just"/>
            <a:endParaRPr lang="sk-SK" dirty="0" smtClean="0"/>
          </a:p>
          <a:p>
            <a:pPr algn="just"/>
            <a:endParaRPr lang="sk-SK" dirty="0"/>
          </a:p>
          <a:p>
            <a:pPr algn="just"/>
            <a:r>
              <a:rPr lang="sk-SK" b="1" dirty="0" smtClean="0"/>
              <a:t>Pri </a:t>
            </a:r>
            <a:r>
              <a:rPr lang="sk-SK" b="1" dirty="0"/>
              <a:t>meraní porovnávame veľkosť nameranej fyzikálnej veličiny s dohodnutou jednotkou tejto veličiny.</a:t>
            </a:r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75092"/>
              </p:ext>
            </p:extLst>
          </p:nvPr>
        </p:nvGraphicFramePr>
        <p:xfrm>
          <a:off x="1547664" y="2060848"/>
          <a:ext cx="5849620" cy="147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144"/>
                <a:gridCol w="1656184"/>
                <a:gridCol w="25682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Názov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Značka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Jednotka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dĺžka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d, l, h, s 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m - meter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objem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V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m</a:t>
                      </a:r>
                      <a:r>
                        <a:rPr lang="sk-SK" sz="1800" baseline="30000">
                          <a:effectLst/>
                        </a:rPr>
                        <a:t>3</a:t>
                      </a:r>
                      <a:r>
                        <a:rPr lang="sk-SK" sz="1800">
                          <a:effectLst/>
                        </a:rPr>
                        <a:t> – meter kubický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hmotnosť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m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kg - kilogram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teplota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t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°C – stupeň Celzia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980728"/>
            <a:ext cx="7488832" cy="4851901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Príklad: objem kvapalného telesa porovnávame s metrom kubickým,  centimetrom kubickým alebo litrom, mililitrom..</a:t>
            </a:r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Zapíšeme</a:t>
            </a:r>
            <a:r>
              <a:rPr lang="sk-SK" dirty="0"/>
              <a:t>:                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V = 25 ml  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dirty="0"/>
              <a:t>jednotka                  </a:t>
            </a:r>
          </a:p>
          <a:p>
            <a:pPr marL="68580" indent="0">
              <a:buNone/>
            </a:pPr>
            <a:r>
              <a:rPr lang="sk-SK" dirty="0"/>
              <a:t>    </a:t>
            </a:r>
            <a:r>
              <a:rPr lang="sk-SK" dirty="0" smtClean="0"/>
              <a:t>                                               </a:t>
            </a:r>
            <a:r>
              <a:rPr lang="sk-SK" dirty="0"/>
              <a:t>fyzikálnej veličiny</a:t>
            </a:r>
          </a:p>
          <a:p>
            <a:pPr marL="68580" indent="0">
              <a:buNone/>
            </a:pPr>
            <a:r>
              <a:rPr lang="sk-SK" dirty="0"/>
              <a:t>značka fyzikálnej veličiny           </a:t>
            </a:r>
            <a:endParaRPr lang="sk-SK" dirty="0" smtClean="0"/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číselná </a:t>
            </a:r>
            <a:r>
              <a:rPr lang="sk-SK" dirty="0"/>
              <a:t>hodnota                                                                                                                                                                        </a:t>
            </a:r>
          </a:p>
          <a:p>
            <a:pPr marL="68580" indent="0">
              <a:buNone/>
            </a:pPr>
            <a:r>
              <a:rPr lang="sk-SK" dirty="0"/>
              <a:t>                                               </a:t>
            </a:r>
            <a:r>
              <a:rPr lang="sk-SK" dirty="0" smtClean="0"/>
              <a:t> </a:t>
            </a:r>
            <a:r>
              <a:rPr lang="sk-SK" dirty="0"/>
              <a:t>fyzikálnej veličiny     </a:t>
            </a:r>
          </a:p>
          <a:p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3347864" y="2924944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5292080" y="278092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 flipV="1">
            <a:off x="4644008" y="3068960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570027" cy="639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9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227</TotalTime>
  <Words>72</Words>
  <Application>Microsoft Office PowerPoint</Application>
  <PresentationFormat>Prezentácia na obrazovke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Austin</vt:lpstr>
      <vt:lpstr>Vlastnosti telies a fyzikálna veličina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Vlastnosti telies a fyzikálna veličina</dc:title>
  <dc:creator>Ucitel</dc:creator>
  <cp:lastModifiedBy>User</cp:lastModifiedBy>
  <cp:revision>3</cp:revision>
  <cp:lastPrinted>2017-11-20T06:52:13Z</cp:lastPrinted>
  <dcterms:created xsi:type="dcterms:W3CDTF">2012-10-08T09:15:59Z</dcterms:created>
  <dcterms:modified xsi:type="dcterms:W3CDTF">2017-11-20T10:28:19Z</dcterms:modified>
</cp:coreProperties>
</file>