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9E0FE4-F641-4B27-8D36-0A15E89588FC}" type="datetimeFigureOut">
              <a:rPr lang="sk-SK" smtClean="0"/>
              <a:t>13. 5. 2013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04133B-E357-4B95-A88D-5EEE881F49B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wGj8tvcth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yzikahrou.cz/fyzika/jednoduche-pokusy/hrajeme-si-s-magnety" TargetMode="External"/><Relationship Id="rId2" Type="http://schemas.openxmlformats.org/officeDocument/2006/relationships/hyperlink" Target="http://whateverstuff.blog.cz/09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Magnetické pole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93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Pokus 1: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Kancelársku spinku priviažte na niť. Druhý koniec prilepte lepiacou páskou ku stolu. Zdvihnite spinku magnetom do vzduchu bez toho, aby ste s magnetom spinky dotkli. Ako vysvetlíš tento jav?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89512"/>
            <a:ext cx="26765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8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Pokus 2: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Na stôl položte pravítko a kancelársku spinku k „0“ na pravítku. Z opačnej strany približujte magnet a sledujte, v ktorej vzdialenosti sa spinka pritiahne k magnetu.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960" y="3861048"/>
            <a:ext cx="40100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2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Magnety sa vzájomne priťahujú alebo odpudzujú, aj keď sa nedotýkajú. V okolí magnetov je </a:t>
            </a:r>
            <a:r>
              <a:rPr lang="sk-SK" b="1" dirty="0" smtClean="0"/>
              <a:t>magnetické pole</a:t>
            </a:r>
            <a:r>
              <a:rPr lang="sk-SK" dirty="0" smtClean="0"/>
              <a:t>.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Pozrime si ešte video...</a:t>
            </a:r>
          </a:p>
          <a:p>
            <a:pPr algn="just"/>
            <a:r>
              <a:rPr lang="sk-SK" dirty="0">
                <a:hlinkClick r:id="rId2"/>
              </a:rPr>
              <a:t>http://www.youtube.com/watch?v=UwGj8tvcthU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51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Pokus 3: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Môžeme magnetickú silu magnetického poľa zväčšiť či zmenšiť?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256" y="2708920"/>
            <a:ext cx="2895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30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Do misky so spinkami vložte jeden tyčový magnet, potom dva tyčové magnety spojené najprv nesúhlasnými pólmi a potom súhlasnými pólmi. Čo sa deje so spinkami? </a:t>
            </a:r>
            <a:endParaRPr lang="sk-SK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3933056"/>
            <a:ext cx="26384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71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Najviac sa prichytí spiniek v treťom prípade. Vtedy je magnetická sila najväčšia.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85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whateverstuff.blog.cz/0907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www.fyzikahrou.cz/fyzika/jednoduche-pokusy/hrajeme-si-s-magnety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54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166</Words>
  <Application>Microsoft Office PowerPoint</Application>
  <PresentationFormat>Prezentácia na obrazovke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Cestovanie</vt:lpstr>
      <vt:lpstr>Magnetické pole</vt:lpstr>
      <vt:lpstr>Pokus 1: </vt:lpstr>
      <vt:lpstr>Pokus 2:</vt:lpstr>
      <vt:lpstr>Záver:</vt:lpstr>
      <vt:lpstr>Pokus 3:</vt:lpstr>
      <vt:lpstr>Prezentácia programu PowerPoint</vt:lpstr>
      <vt:lpstr>Záver: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Magnetické pole</dc:title>
  <dc:creator>Ucitel</dc:creator>
  <cp:lastModifiedBy>Ucitel</cp:lastModifiedBy>
  <cp:revision>9</cp:revision>
  <dcterms:created xsi:type="dcterms:W3CDTF">2012-05-07T12:32:57Z</dcterms:created>
  <dcterms:modified xsi:type="dcterms:W3CDTF">2013-05-13T09:33:17Z</dcterms:modified>
</cp:coreProperties>
</file>