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2668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6382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4993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436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2186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4912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168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44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526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7173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3887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DA8E-18D9-4B6B-B467-8635684DFE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BCF3-77CF-4CC8-BBF0-0970CDA06A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6447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40963" y="370517"/>
            <a:ext cx="1171671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200" b="1" i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     Plod </a:t>
            </a:r>
            <a:r>
              <a:rPr lang="sk-SK" sz="32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 </a:t>
            </a:r>
            <a:r>
              <a:rPr lang="sk-SK" sz="3200" b="1" i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semeno           </a:t>
            </a:r>
            <a:r>
              <a:rPr lang="sk-SK" sz="32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4.týždeň</a:t>
            </a:r>
            <a:endParaRPr lang="sk-SK" sz="3200" b="1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sk-SK" sz="2000" b="1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- plod a semená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vznikajú po opelení a oplodnení kvetu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p</a:t>
            </a: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lod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vzniká zo </a:t>
            </a: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semenníka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 piestika, </a:t>
            </a: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semeno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vzniká </a:t>
            </a: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z vajíčka</a:t>
            </a:r>
          </a:p>
          <a:p>
            <a:pPr>
              <a:lnSpc>
                <a:spcPct val="150000"/>
              </a:lnSpc>
            </a:pPr>
            <a:endParaRPr lang="sk-SK" sz="2000" b="1" i="0" dirty="0" smtClean="0">
              <a:solidFill>
                <a:srgbClr val="5341AF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i="0" dirty="0" smtClean="0">
              <a:solidFill>
                <a:srgbClr val="5341AF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rgbClr val="5341A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i="0" dirty="0" smtClean="0">
              <a:solidFill>
                <a:srgbClr val="5341AF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funkcie:</a:t>
            </a:r>
            <a:endParaRPr lang="sk-SK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>
                <a:latin typeface="Comic Sans MS" panose="030F0702030302020204" pitchFamily="66" charset="0"/>
              </a:rPr>
              <a:t>p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lod a semeno sú</a:t>
            </a: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 rozmnožovacími orgánmi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 rastliny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funkciou plodu je </a:t>
            </a:r>
            <a:r>
              <a:rPr lang="sk-SK" sz="2000" b="1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chrániť semená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 rastliny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p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lod pomáha dostať sa semenám na miesto, kde môžu začať klíčiť a rásť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plody a sem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131" y="2670602"/>
            <a:ext cx="2975082" cy="193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ok vyhľadávania obrázkov pre dopyt plody a seme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ýsledok vyhľadávania obrázkov pre dopyt plody a seme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93">
            <a:off x="7919929" y="2666368"/>
            <a:ext cx="3626012" cy="242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0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52773" y="228077"/>
            <a:ext cx="102495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Oplodie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semená sú chránené a obalené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oplodím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- oplodie môže byť: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dužinaté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 a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suché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52773" y="1785466"/>
            <a:ext cx="109469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Dužinaté oplodie - dužinaté plody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majú väčšinou hrubé dužinaté oplodie, ktoré je chutné a šťavnaté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dužinaté plody delíme na:</a:t>
            </a:r>
          </a:p>
          <a:p>
            <a:pPr>
              <a:lnSpc>
                <a:spcPct val="150000"/>
              </a:lnSpc>
            </a:pPr>
            <a:endParaRPr lang="sk-SK" sz="2000" b="1" dirty="0" smtClean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k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ôstkovice				bobule				malvice</a:t>
            </a:r>
            <a:endParaRPr lang="sk-SK" sz="2000" b="1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 descr="Výsledok vyhľadávania obrázkov pre dopyt kostkov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0552">
            <a:off x="248565" y="4755208"/>
            <a:ext cx="1781713" cy="178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kostkov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6501">
            <a:off x="2172019" y="4319428"/>
            <a:ext cx="1688722" cy="1688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bob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9265">
            <a:off x="4507720" y="4387600"/>
            <a:ext cx="1846585" cy="147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hroz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8">
            <a:off x="6499008" y="4912302"/>
            <a:ext cx="2206804" cy="146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ok vyhľadávania obrázkov pre dopyt malv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5922">
            <a:off x="9316041" y="4377225"/>
            <a:ext cx="2402145" cy="178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ok vyhľadávania obrázkov pre dopyt hruš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4842">
            <a:off x="9571340" y="1228705"/>
            <a:ext cx="2129594" cy="213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1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2955" y="280483"/>
            <a:ext cx="113757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Suché oplodie – suché plody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s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uché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plody sú plody so suchými schránkami, v ktorých sa udržiavajú semená, kým sa nerozbijú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m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edzi suché plody patria napríklad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orechy, hrach, fazuľa, dub, púpava.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p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oznáme niekoľko druhov suchých plodov:</a:t>
            </a:r>
          </a:p>
          <a:p>
            <a:pPr>
              <a:lnSpc>
                <a:spcPct val="150000"/>
              </a:lnSpc>
            </a:pPr>
            <a:endParaRPr lang="sk-SK" sz="2000" b="1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	orechy    	  nažky   	 tobolky    	   zrná    	  struky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     vlašský orech       javor		   mak	         slnečnica	  fazuľa</a:t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en.wikipedia.org/wiki/Wal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7186">
            <a:off x="276184" y="4458012"/>
            <a:ext cx="2299116" cy="153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n.wikipedia.org/wiki/Ma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6624">
            <a:off x="2492711" y="4853498"/>
            <a:ext cx="2336411" cy="175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n.wikipedia.org/wiki/Papaver_rhoe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9512">
            <a:off x="5059284" y="4143360"/>
            <a:ext cx="1610023" cy="247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n.wikipedia.org/wiki/P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7505">
            <a:off x="9430215" y="4371323"/>
            <a:ext cx="2339835" cy="202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ok vyhľadávania obrázkov pre dopyt zrno slnečn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2680">
            <a:off x="6897300" y="4335085"/>
            <a:ext cx="2464332" cy="182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9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49451" y="325008"/>
            <a:ext cx="77026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Semeno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vzniká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z oplodneného vajíčka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je uložené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v plode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, ktorý ho chráni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každé semeno obsahuje novú vyvíjajúcu sa rastlinku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Stavba semena: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en.wikipedia.org/wiki/S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9308" y="976393"/>
            <a:ext cx="3014703" cy="520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759416" y="3921396"/>
            <a:ext cx="6834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A – osemenie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B – </a:t>
            </a:r>
            <a:r>
              <a:rPr lang="sk-SK" sz="2000" b="1" i="0" dirty="0" err="1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endosperm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 – obklopuje zárodok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C – klíčne lístky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D – stonkový článok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3498" y="50125"/>
            <a:ext cx="11437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- osemenie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je tvrdý obal, ktorý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chráni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zárodok vo vnútri semena, vzniká z obalu vajíčka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- klíčne listy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obsahujú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živiny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pre zárodok, aby sa mohol vyvíjať a rásť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r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astliny môžu mať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jeden klíčny list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, napríklad kukurica, trávy, tulipán alebo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dva klíčne listy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, napríklad fazuľa, hrach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- zárodok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je časť semena, ktorá tvorí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základ koreňa, základ stonky a základ listov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p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lody a semená rastlín rozširujú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živočíchy, vietor, voda, ľudia</a:t>
            </a:r>
            <a:endParaRPr lang="sk-SK" sz="20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en.wikipedia.org/wiki/S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5917">
            <a:off x="2814933" y="3227217"/>
            <a:ext cx="2259866" cy="219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en.wikipedia.org/wiki/Ma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6624">
            <a:off x="5671119" y="3165237"/>
            <a:ext cx="2673266" cy="200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93498" y="5734763"/>
            <a:ext cx="11063853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semená na vyklíčenie potrebujú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vodu, vzduch a teplo</a:t>
            </a:r>
            <a:r>
              <a:rPr lang="sk-SK" sz="2000" b="1" dirty="0" smtClean="0">
                <a:latin typeface="Comic Sans MS" panose="030F0702030302020204" pitchFamily="66" charset="0"/>
              </a:rPr>
              <a:t>,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nepotrebujú svetlo</a:t>
            </a:r>
            <a:r>
              <a:rPr lang="sk-SK" sz="2000" b="1" dirty="0" smtClean="0">
                <a:latin typeface="Comic Sans MS" panose="030F0702030302020204" pitchFamily="66" charset="0"/>
              </a:rPr>
              <a:t>, pretože zásobné látky čerpajú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 klíčnych listov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0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1509"/>
          </a:xfrm>
        </p:spPr>
        <p:txBody>
          <a:bodyPr>
            <a:noAutofit/>
          </a:bodyPr>
          <a:lstStyle/>
          <a:p>
            <a:r>
              <a:rPr lang="sk-SK" sz="4400" b="1" dirty="0" smtClean="0">
                <a:solidFill>
                  <a:srgbClr val="0070C0"/>
                </a:solidFill>
                <a:latin typeface="+mn-lt"/>
              </a:rPr>
              <a:t>Rast a vývin semena      5.týždeň</a:t>
            </a:r>
            <a:endParaRPr lang="sk-SK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328" y="2231136"/>
            <a:ext cx="9948672" cy="4072128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Táto téma sa nachádza v učebnici, preto si vytvor poznámky a vyber si jeden obrázok , ktorý si do poznámkového zošita prekreslíš. </a:t>
            </a:r>
          </a:p>
          <a:p>
            <a:r>
              <a:rPr lang="sk-SK" sz="4400" dirty="0" smtClean="0">
                <a:solidFill>
                  <a:srgbClr val="FF0000"/>
                </a:solidFill>
              </a:rPr>
              <a:t>!!!</a:t>
            </a:r>
            <a:endParaRPr lang="sk-SK" sz="4400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Niektorí žiaci  mi poslali vypracovaný pracovný list – praktické cvičenie. Kto nevypracoval, tak nech sa poponáhľa a pošle mi na mail. Ako viete, budete   </a:t>
            </a:r>
          </a:p>
          <a:p>
            <a:r>
              <a:rPr lang="sk-SK" dirty="0" smtClean="0"/>
              <a:t> hodnotení. Namiesto známky bude slovné hodnotenie , no nie každý bude mať kladné hodnotenie. Ak sa niekomu nechce vypracovávať a plniť moje zadania, tak . . . ho čaká záporné hodnotenie.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560832"/>
            <a:ext cx="10515600" cy="5616131"/>
          </a:xfrm>
        </p:spPr>
        <p:txBody>
          <a:bodyPr/>
          <a:lstStyle/>
          <a:p>
            <a:pPr>
              <a:buNone/>
            </a:pPr>
            <a:r>
              <a:rPr lang="sk-SK" sz="3200" b="1" dirty="0" smtClean="0">
                <a:solidFill>
                  <a:srgbClr val="0070C0"/>
                </a:solidFill>
              </a:rPr>
              <a:t>Všetkým  prajem peknú, pokojnú a zodpovednú Veľkú noc strávenú  doma v kruhu svojich najbližších,    </a:t>
            </a:r>
            <a:r>
              <a:rPr lang="sk-SK" sz="3200" b="1" dirty="0" err="1" smtClean="0">
                <a:solidFill>
                  <a:srgbClr val="0070C0"/>
                </a:solidFill>
              </a:rPr>
              <a:t>p.uč.Ivanová</a:t>
            </a:r>
            <a:r>
              <a:rPr lang="sk-SK" sz="3200" b="1" dirty="0" smtClean="0">
                <a:solidFill>
                  <a:srgbClr val="0070C0"/>
                </a:solidFill>
              </a:rPr>
              <a:t>.</a:t>
            </a:r>
            <a:endParaRPr lang="sk-SK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</a:rPr>
              <a:t>   </a:t>
            </a:r>
            <a:endParaRPr lang="sk-SK" dirty="0" smtClean="0">
              <a:solidFill>
                <a:srgbClr val="0070C0"/>
              </a:solidFill>
            </a:endParaRPr>
          </a:p>
          <a:p>
            <a:endParaRPr lang="sk-SK" dirty="0"/>
          </a:p>
        </p:txBody>
      </p:sp>
      <p:pic>
        <p:nvPicPr>
          <p:cNvPr id="1027" name="Obrázok 4" descr="depositphotos_210800242-stock-video-divine-heavenly-cr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060" y="2572512"/>
            <a:ext cx="6132128" cy="3451860"/>
          </a:xfrm>
          <a:prstGeom prst="rect">
            <a:avLst/>
          </a:prstGeom>
          <a:noFill/>
        </p:spPr>
      </p:pic>
      <p:pic>
        <p:nvPicPr>
          <p:cNvPr id="1026" name="Obrázok 1" descr="velka_noc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7408" y="3214116"/>
            <a:ext cx="3543300" cy="1914525"/>
          </a:xfrm>
          <a:prstGeom prst="rect">
            <a:avLst/>
          </a:prstGeom>
          <a:noFill/>
        </p:spPr>
      </p:pic>
      <p:pic>
        <p:nvPicPr>
          <p:cNvPr id="1025" name="Obrázok 3" descr="tZDFuUPL8dT-PyBB0xt8_n3EuEjP-JLW9W1ANJPswRrpMohbX_rA4qtPpYRcIl6-cFFJ2CRVFdYHHXUIAfmDndOtNRK6TYuzMCwctehOqGnZnAI-TdzHmBmlGhHZ1TI0s3E0CbOgJEPI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47872"/>
            <a:ext cx="2423811" cy="162420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6957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0674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77628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167</Words>
  <Application>Microsoft Office PowerPoint</Application>
  <PresentationFormat>Vlastná</PresentationFormat>
  <Paragraphs>55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balíka Office</vt:lpstr>
      <vt:lpstr>Snímka 1</vt:lpstr>
      <vt:lpstr>Snímka 2</vt:lpstr>
      <vt:lpstr>Snímka 3</vt:lpstr>
      <vt:lpstr>Snímka 4</vt:lpstr>
      <vt:lpstr>Snímka 5</vt:lpstr>
      <vt:lpstr>Rast a vývin semena      5.týždeň</vt:lpstr>
      <vt:lpstr>Snímka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PC</cp:lastModifiedBy>
  <cp:revision>11</cp:revision>
  <dcterms:created xsi:type="dcterms:W3CDTF">2020-03-22T11:21:47Z</dcterms:created>
  <dcterms:modified xsi:type="dcterms:W3CDTF">2020-04-07T15:45:52Z</dcterms:modified>
</cp:coreProperties>
</file>