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8303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4475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14627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16632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633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1955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4109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9666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0727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7128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69790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0DD00-41C1-4AFE-8528-44898510B9DD}" type="datetimeFigureOut">
              <a:rPr lang="sk-SK" smtClean="0"/>
              <a:pPr/>
              <a:t>17. 3. 2020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92091-A025-48FB-9151-DDD86C281E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5284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8627" y="598826"/>
            <a:ext cx="1110138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sk-SK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List</a:t>
            </a:r>
            <a:endParaRPr lang="sk-SK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b="1" dirty="0" smtClean="0">
                <a:latin typeface="Comic Sans MS" panose="030F0702030302020204" pitchFamily="66" charset="0"/>
              </a:rPr>
              <a:t>je </a:t>
            </a:r>
            <a:r>
              <a:rPr lang="sk-SK" b="1" dirty="0">
                <a:solidFill>
                  <a:srgbClr val="FF0000"/>
                </a:solidFill>
                <a:latin typeface="Comic Sans MS" panose="030F0702030302020204" pitchFamily="66" charset="0"/>
              </a:rPr>
              <a:t>nadzemným</a:t>
            </a:r>
            <a:r>
              <a:rPr lang="sk-SK" b="1" dirty="0">
                <a:latin typeface="Comic Sans MS" panose="030F0702030302020204" pitchFamily="66" charset="0"/>
              </a:rPr>
              <a:t> orgánom </a:t>
            </a:r>
            <a:r>
              <a:rPr lang="sk-SK" b="1" dirty="0" smtClean="0">
                <a:latin typeface="Comic Sans MS" panose="030F0702030302020204" pitchFamily="66" charset="0"/>
              </a:rPr>
              <a:t>rastliny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sk-SK" b="1" dirty="0" smtClean="0">
                <a:latin typeface="Comic Sans MS" panose="030F0702030302020204" pitchFamily="66" charset="0"/>
              </a:rPr>
              <a:t>je </a:t>
            </a:r>
            <a:r>
              <a:rPr lang="sk-SK" b="1" dirty="0">
                <a:latin typeface="Comic Sans MS" panose="030F0702030302020204" pitchFamily="66" charset="0"/>
              </a:rPr>
              <a:t>hlavnou časťou rastliny, ktorá zabezpečuje výživu v procese </a:t>
            </a:r>
            <a:r>
              <a:rPr lang="sk-SK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fotosyntézy</a:t>
            </a:r>
          </a:p>
          <a:p>
            <a:pPr>
              <a:lnSpc>
                <a:spcPct val="150000"/>
              </a:lnSpc>
            </a:pPr>
            <a:endParaRPr lang="sk-SK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b="1" dirty="0" smtClean="0">
                <a:latin typeface="Comic Sans MS" panose="030F0702030302020204" pitchFamily="66" charset="0"/>
              </a:rPr>
              <a:t>Listy rastliny </a:t>
            </a:r>
            <a:r>
              <a:rPr lang="sk-SK" b="1" dirty="0">
                <a:latin typeface="Comic Sans MS" panose="030F0702030302020204" pitchFamily="66" charset="0"/>
              </a:rPr>
              <a:t>môžu byť rôznej veľkosti, rôzneho tvaru.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/>
            </a:r>
            <a:br>
              <a:rPr lang="sk-SK" sz="2000" b="1" dirty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428627" y="3209668"/>
            <a:ext cx="87153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Vonkajšia stavba listu: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čepeľ</a:t>
            </a:r>
            <a:r>
              <a:rPr lang="sk-SK" sz="2000" b="1" dirty="0">
                <a:latin typeface="Comic Sans MS" panose="030F0702030302020204" pitchFamily="66" charset="0"/>
              </a:rPr>
              <a:t> – plochá časť </a:t>
            </a:r>
            <a:r>
              <a:rPr lang="sk-SK" sz="2000" b="1" dirty="0" smtClean="0">
                <a:latin typeface="Comic Sans MS" panose="030F0702030302020204" pitchFamily="66" charset="0"/>
              </a:rPr>
              <a:t>listu</a:t>
            </a:r>
            <a:endParaRPr lang="sk-SK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stopka </a:t>
            </a:r>
            <a:r>
              <a:rPr lang="sk-SK" sz="2000" b="1" dirty="0" smtClean="0">
                <a:latin typeface="Comic Sans MS" panose="030F0702030302020204" pitchFamily="66" charset="0"/>
              </a:rPr>
              <a:t>– </a:t>
            </a:r>
            <a:r>
              <a:rPr lang="sk-SK" sz="2000" b="1" dirty="0">
                <a:latin typeface="Comic Sans MS" panose="030F0702030302020204" pitchFamily="66" charset="0"/>
              </a:rPr>
              <a:t>spája list so stonkou </a:t>
            </a:r>
            <a:r>
              <a:rPr lang="sk-SK" sz="2000" b="1" dirty="0" smtClean="0">
                <a:latin typeface="Comic Sans MS" panose="030F0702030302020204" pitchFamily="66" charset="0"/>
              </a:rPr>
              <a:t>rastliny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sk-SK" sz="2000" b="1" i="0" dirty="0" err="1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žilnatina</a:t>
            </a:r>
            <a:r>
              <a:rPr lang="sk-SK" sz="2000" b="1" i="0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sk-SK" sz="2000" b="1" i="0" dirty="0" smtClean="0">
                <a:effectLst/>
                <a:latin typeface="Comic Sans MS" panose="030F0702030302020204" pitchFamily="66" charset="0"/>
              </a:rPr>
              <a:t>– zabezpečuje rozvádzanie látok</a:t>
            </a:r>
            <a:endParaRPr lang="sk-SK" sz="2000" b="1" i="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565">
            <a:off x="6929622" y="3004201"/>
            <a:ext cx="5133927" cy="308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123002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Žiaci, napíšte si poznámky z tejto prezentácie do zošita. Zároveň treba nakresliť a popísať do zošita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Vonkajšiu a Vnútornú stavbu listu, Postavenie listov na stonke</a:t>
            </a:r>
            <a:r>
              <a:rPr kumimoji="0" lang="sk-SK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  </a:t>
            </a:r>
          </a:p>
        </p:txBody>
      </p:sp>
    </p:spTree>
    <p:extLst>
      <p:ext uri="{BB962C8B-B14F-4D97-AF65-F5344CB8AC3E}">
        <p14:creationId xmlns="" xmlns:p14="http://schemas.microsoft.com/office/powerpoint/2010/main" val="119001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42914" y="560338"/>
            <a:ext cx="11158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Základné funkcie listu: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 prijímanie oxidu uhličitého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zo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vzduchu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 dýchanie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– prijímanie kyslíka zo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vzduchu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prebieha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v ňom </a:t>
            </a: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fotosyntéza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(tvorba organických látok z anorganických látok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)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 vyparovanie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prebytočnej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vody cez prieduchy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u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niektorých druhov rastlín </a:t>
            </a: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vegetatívne – nepohlavné rozmnožovanie </a:t>
            </a:r>
            <a:endParaRPr lang="sk-SK" sz="2000" b="1" i="0" dirty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50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30503" y="398800"/>
            <a:ext cx="86582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Vnútorná stavba listu</a:t>
            </a:r>
            <a:r>
              <a:rPr lang="sk-SK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sk-SK" sz="20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pokožka</a:t>
            </a:r>
            <a:endParaRPr lang="sk-SK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prieduchy</a:t>
            </a:r>
            <a:endParaRPr lang="sk-SK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bunky dužiny</a:t>
            </a:r>
            <a:endParaRPr lang="sk-SK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žilky </a:t>
            </a:r>
            <a:r>
              <a:rPr 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a v nich cievne </a:t>
            </a:r>
            <a:r>
              <a:rPr 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zväzky</a:t>
            </a:r>
            <a:endParaRPr lang="sk-SK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sz="20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sk-SK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28" y="1408936"/>
            <a:ext cx="7410271" cy="354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9398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42889" y="-123409"/>
            <a:ext cx="115014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Pokožka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sa nachádza na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vrchnej aj spodnej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strane čepele listu. 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V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spodnej pokožke sa 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nachádzajú </a:t>
            </a: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prieduchy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Prieduchy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sú tvorené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dvoma bunkami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, ktoré sa podobajú na semená fazule.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Prieduchy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slúžia na 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vyparovanie a zadržiavanie vody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. Prieduchy sa otvárajú a zatvárajú podľa množstva vody v rastline a vonkajších vplyvov, ako je napríklad teplo a svetlo.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Prieduchmi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rastlina 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prijíma kyslík a uvoľňuje do ovzdušia oxid uhličitý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  <a:endParaRPr lang="sk-SK" sz="2000" b="1" i="0" dirty="0">
              <a:solidFill>
                <a:srgbClr val="212529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Výsledok vyhľadávania obrázkov pre dopyt prieduc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1" y="3571875"/>
            <a:ext cx="3916363" cy="293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664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57214" y="650439"/>
            <a:ext cx="10487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Bunky 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dužiny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obsahujú </a:t>
            </a:r>
            <a:r>
              <a:rPr lang="sk-SK" sz="2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chloroplasty</a:t>
            </a: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,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ktoré obsahujú zelené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farbivo -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chlorofyl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 </a:t>
            </a:r>
            <a:endParaRPr lang="sk-SK" sz="2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 smtClean="0">
                <a:solidFill>
                  <a:srgbClr val="5341AF"/>
                </a:solidFill>
                <a:latin typeface="Comic Sans MS" panose="030F0702030302020204" pitchFamily="66" charset="0"/>
              </a:rPr>
              <a:t>Chlorofyl</a:t>
            </a: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 pohlcuje energiu zo slnečného svetla</a:t>
            </a: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, ktorá je potrebná pre fotosyntézu.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/>
            </a:r>
            <a:br>
              <a:rPr lang="sk-SK" sz="2000" b="1" dirty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oskole.detiamy.sk/media/userfiles/image/1prirodoveda/li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2081599"/>
            <a:ext cx="5300663" cy="3975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821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28626" y="544890"/>
            <a:ext cx="103727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5341AF"/>
                </a:solidFill>
                <a:latin typeface="Comic Sans MS" panose="030F0702030302020204" pitchFamily="66" charset="0"/>
              </a:rPr>
              <a:t>Listy podľa zloženia delíme na: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jednoduché listy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– majú celistvú čepeľ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zložené listy</a:t>
            </a:r>
            <a:r>
              <a:rPr lang="sk-SK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k-SK" sz="2000" b="1" dirty="0" smtClean="0">
                <a:solidFill>
                  <a:srgbClr val="212529"/>
                </a:solidFill>
                <a:latin typeface="Comic Sans MS" panose="030F0702030302020204" pitchFamily="66" charset="0"/>
              </a:rPr>
              <a:t>- majú čepeľ zloženú z viacerých menších lístkov, lístky vyrastajú zo stredovej stopky</a:t>
            </a: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  <a:t/>
            </a:r>
            <a:br>
              <a:rPr lang="sk-SK" sz="2000" b="1" dirty="0">
                <a:solidFill>
                  <a:srgbClr val="212529"/>
                </a:solidFill>
                <a:latin typeface="Comic Sans MS" panose="030F0702030302020204" pitchFamily="66" charset="0"/>
              </a:rPr>
            </a:br>
            <a:endParaRPr lang="sk-SK" sz="2000" b="1" dirty="0">
              <a:solidFill>
                <a:srgbClr val="212529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/>
            </a:r>
            <a:br>
              <a:rPr lang="sk-SK" sz="2000" b="1" dirty="0">
                <a:latin typeface="Comic Sans MS" panose="030F0702030302020204" pitchFamily="66" charset="0"/>
              </a:rPr>
            </a:br>
            <a:endParaRPr 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6" y="2733329"/>
            <a:ext cx="4200525" cy="357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6" y="3244692"/>
            <a:ext cx="6931152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60923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6" y="471487"/>
            <a:ext cx="8183309" cy="6137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6233473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109</Words>
  <Application>Microsoft Office PowerPoint</Application>
  <PresentationFormat>Vlastná</PresentationFormat>
  <Paragraphs>42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Motív balíka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Užívateľ</dc:creator>
  <cp:lastModifiedBy>PC</cp:lastModifiedBy>
  <cp:revision>7</cp:revision>
  <dcterms:created xsi:type="dcterms:W3CDTF">2020-02-19T10:54:50Z</dcterms:created>
  <dcterms:modified xsi:type="dcterms:W3CDTF">2020-03-17T19:09:19Z</dcterms:modified>
</cp:coreProperties>
</file>