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EE592-3078-49CF-B28C-A6D638B78B27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DDD9-6E07-4371-BA52-85C3CE9E53E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Spojen%C3%A9_%C5%A1t%C3%A1ty" TargetMode="External"/><Relationship Id="rId3" Type="http://schemas.openxmlformats.org/officeDocument/2006/relationships/hyperlink" Target="https://sk.wikipedia.org/wiki/Klasick%C3%A1_hudba" TargetMode="External"/><Relationship Id="rId7" Type="http://schemas.openxmlformats.org/officeDocument/2006/relationships/hyperlink" Target="https://sk.wikipedia.org/wiki/Blu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k.wikipedia.org/wiki/Val%C4%8D%C3%ADk" TargetMode="External"/><Relationship Id="rId5" Type="http://schemas.openxmlformats.org/officeDocument/2006/relationships/hyperlink" Target="https://sk.wikipedia.org/wiki/Polka" TargetMode="External"/><Relationship Id="rId4" Type="http://schemas.openxmlformats.org/officeDocument/2006/relationships/hyperlink" Target="https://sk.wikipedia.org/wiki/Folkl%C3%B3r" TargetMode="External"/><Relationship Id="rId9" Type="http://schemas.openxmlformats.org/officeDocument/2006/relationships/hyperlink" Target="https://sk.wikipedia.org/wiki/D%C5%BEe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mtClean="0"/>
              <a:t>Dychová hudba:Jej hudobný štýl je spojením európskej </a:t>
            </a:r>
            <a:r>
              <a:rPr lang="en-IE" smtClean="0">
                <a:hlinkClick r:id="rId3" tooltip="Klasická hudba"/>
              </a:rPr>
              <a:t>klasickej</a:t>
            </a:r>
            <a:r>
              <a:rPr lang="en-IE" smtClean="0"/>
              <a:t> a </a:t>
            </a:r>
            <a:r>
              <a:rPr lang="en-IE" smtClean="0">
                <a:hlinkClick r:id="rId4" tooltip="Folklór"/>
              </a:rPr>
              <a:t>ľudovej hudby</a:t>
            </a:r>
            <a:r>
              <a:rPr lang="en-IE" smtClean="0"/>
              <a:t>. Vznikol tak zábavný hudobný žáner, ktorý je dodnes v širokom spektre využívaný na prezentáciu pre ňu typickej pochodovej, smútočnej, tanečnej (</a:t>
            </a:r>
            <a:r>
              <a:rPr lang="en-IE" smtClean="0">
                <a:hlinkClick r:id="rId5" tooltip="Polka"/>
              </a:rPr>
              <a:t>polka</a:t>
            </a:r>
            <a:r>
              <a:rPr lang="en-IE" smtClean="0"/>
              <a:t>, </a:t>
            </a:r>
            <a:r>
              <a:rPr lang="en-IE" smtClean="0">
                <a:hlinkClick r:id="rId6" tooltip="Valčík"/>
              </a:rPr>
              <a:t>valčík</a:t>
            </a:r>
            <a:r>
              <a:rPr lang="en-IE" smtClean="0"/>
              <a:t>) ale aj koncertnej hudby. Prepojením dychovej hudby, afroamerického folklóru a </a:t>
            </a:r>
            <a:r>
              <a:rPr lang="en-IE" smtClean="0">
                <a:hlinkClick r:id="rId7" tooltip="Blues"/>
              </a:rPr>
              <a:t>blues</a:t>
            </a:r>
            <a:r>
              <a:rPr lang="en-IE" smtClean="0"/>
              <a:t> vznikal v </a:t>
            </a:r>
            <a:r>
              <a:rPr lang="en-IE" smtClean="0">
                <a:hlinkClick r:id="rId8" tooltip="Spojené štáty"/>
              </a:rPr>
              <a:t>USA</a:t>
            </a:r>
            <a:r>
              <a:rPr lang="en-IE" smtClean="0"/>
              <a:t> základ pre vznik klasického </a:t>
            </a:r>
            <a:r>
              <a:rPr lang="en-IE" smtClean="0">
                <a:hlinkClick r:id="rId9" tooltip="Džez"/>
              </a:rPr>
              <a:t>džezu</a:t>
            </a:r>
            <a:r>
              <a:rPr lang="en-IE" smtClean="0"/>
              <a:t>.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DDD9-6E07-4371-BA52-85C3CE9E53ED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E69A8-905C-428A-8A58-74CC6A92CC70}" type="datetimeFigureOut">
              <a:rPr lang="en-US" smtClean="0"/>
              <a:pPr/>
              <a:t>3/10/2021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B10B-2E54-4E57-AE31-5933A163257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QmRSIXmXB3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eswPHDSn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Bz1WuSvCjI" TargetMode="External"/><Relationship Id="rId5" Type="http://schemas.openxmlformats.org/officeDocument/2006/relationships/hyperlink" Target="https://www.youtube.com/watch?v=xnGEX72AToU" TargetMode="External"/><Relationship Id="rId4" Type="http://schemas.openxmlformats.org/officeDocument/2006/relationships/hyperlink" Target="https://www.youtube.com/watch?v=nYrdruLINc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/index.php?title=Karl%C3%ADnsk%C3%BD_kulturn%C3%AD_kabaret&amp;action=edit&amp;redlink=1" TargetMode="External"/><Relationship Id="rId7" Type="http://schemas.openxmlformats.org/officeDocument/2006/relationships/hyperlink" Target="https://www.youtube.com/watch?v=B247BQhbNxs" TargetMode="External"/><Relationship Id="rId2" Type="http://schemas.openxmlformats.org/officeDocument/2006/relationships/hyperlink" Target="https://sk.wikipedia.org/wiki/19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4ph6Q8fDxE" TargetMode="External"/><Relationship Id="rId5" Type="http://schemas.openxmlformats.org/officeDocument/2006/relationships/hyperlink" Target="https://www.youtube.com/watch?v=GpxBaqOLN58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fsHhq6Ru2g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SGeyOfawKtA" TargetMode="External"/><Relationship Id="rId7" Type="http://schemas.openxmlformats.org/officeDocument/2006/relationships/hyperlink" Target="https://www.youtube.com/watch?v=xqqkMjDCGIo" TargetMode="External"/><Relationship Id="rId2" Type="http://schemas.openxmlformats.org/officeDocument/2006/relationships/hyperlink" Target="mailto:svobodova.ivan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v1j9a1EY68E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www.youtube.com/watch?v=FB7_c0MnbX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ČESKÁ POPULÁRNA HUDBA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DYCHOVKA-DYCHOVÁ HUDBA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Viete</a:t>
            </a:r>
            <a:r>
              <a:rPr lang="en-IE" dirty="0" smtClean="0"/>
              <a:t> </a:t>
            </a:r>
            <a:r>
              <a:rPr lang="en-IE" dirty="0" err="1" smtClean="0"/>
              <a:t>ako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volá</a:t>
            </a:r>
            <a:r>
              <a:rPr lang="en-IE" dirty="0" smtClean="0"/>
              <a:t> </a:t>
            </a:r>
            <a:r>
              <a:rPr lang="en-IE" dirty="0" err="1" smtClean="0"/>
              <a:t>toto</a:t>
            </a:r>
            <a:r>
              <a:rPr lang="en-IE" dirty="0" smtClean="0"/>
              <a:t> </a:t>
            </a:r>
            <a:r>
              <a:rPr lang="en-IE" dirty="0" err="1" smtClean="0"/>
              <a:t>zoskupenie</a:t>
            </a:r>
            <a:r>
              <a:rPr lang="en-IE" dirty="0" smtClean="0"/>
              <a:t> </a:t>
            </a:r>
            <a:r>
              <a:rPr lang="en-IE" dirty="0" err="1" smtClean="0"/>
              <a:t>nástrojov,kde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viac</a:t>
            </a:r>
            <a:r>
              <a:rPr lang="en-IE" dirty="0" smtClean="0"/>
              <a:t> </a:t>
            </a:r>
            <a:r>
              <a:rPr lang="en-IE" dirty="0" err="1" smtClean="0"/>
              <a:t>využívajú</a:t>
            </a:r>
            <a:r>
              <a:rPr lang="en-IE" dirty="0" smtClean="0"/>
              <a:t> </a:t>
            </a:r>
            <a:r>
              <a:rPr lang="en-IE" dirty="0" err="1" smtClean="0"/>
              <a:t>dychové</a:t>
            </a:r>
            <a:r>
              <a:rPr lang="en-IE" dirty="0" smtClean="0"/>
              <a:t> </a:t>
            </a:r>
            <a:r>
              <a:rPr lang="en-IE" dirty="0" err="1" smtClean="0"/>
              <a:t>nástroje</a:t>
            </a:r>
            <a:r>
              <a:rPr lang="en-IE" dirty="0" smtClean="0"/>
              <a:t> a </a:t>
            </a:r>
            <a:r>
              <a:rPr lang="en-IE" dirty="0" err="1" smtClean="0"/>
              <a:t>bicie</a:t>
            </a:r>
            <a:r>
              <a:rPr lang="en-IE" dirty="0" smtClean="0"/>
              <a:t>?</a:t>
            </a:r>
            <a:endParaRPr lang="en-IE" dirty="0"/>
          </a:p>
        </p:txBody>
      </p:sp>
      <p:pic>
        <p:nvPicPr>
          <p:cNvPr id="1026" name="Picture 2" descr="Moravanka - To nejlepší z Moravanky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32478"/>
            <a:ext cx="5500694" cy="412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Jaromír </a:t>
            </a:r>
            <a:r>
              <a:rPr lang="sk-SK" dirty="0" err="1" smtClean="0"/>
              <a:t>Vejvoda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2071678"/>
            <a:ext cx="7915931" cy="45171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 smtClean="0"/>
              <a:t>1902 – 1988</a:t>
            </a:r>
            <a:endParaRPr lang="en-IE" dirty="0" smtClean="0"/>
          </a:p>
          <a:p>
            <a:pPr marL="0" indent="0">
              <a:buNone/>
            </a:pPr>
            <a:r>
              <a:rPr lang="en-IE" dirty="0" err="1" smtClean="0"/>
              <a:t>Český</a:t>
            </a:r>
            <a:r>
              <a:rPr lang="en-IE" dirty="0" smtClean="0"/>
              <a:t> </a:t>
            </a:r>
            <a:r>
              <a:rPr lang="en-IE" dirty="0" err="1" smtClean="0"/>
              <a:t>skladateľ</a:t>
            </a:r>
            <a:r>
              <a:rPr lang="en-IE" dirty="0" smtClean="0"/>
              <a:t> a </a:t>
            </a:r>
            <a:r>
              <a:rPr lang="en-IE" dirty="0" err="1" smtClean="0"/>
              <a:t>kapelník</a:t>
            </a:r>
            <a:r>
              <a:rPr lang="en-IE" dirty="0" smtClean="0"/>
              <a:t> -</a:t>
            </a:r>
            <a:r>
              <a:rPr lang="sk-SK" b="1" dirty="0" smtClean="0"/>
              <a:t>kráľ českej dychovky</a:t>
            </a:r>
          </a:p>
          <a:p>
            <a:r>
              <a:rPr lang="en-IE" dirty="0" err="1" smtClean="0"/>
              <a:t>Autorom</a:t>
            </a:r>
            <a:r>
              <a:rPr lang="en-IE" dirty="0" smtClean="0"/>
              <a:t> </a:t>
            </a:r>
            <a:r>
              <a:rPr lang="en-IE" dirty="0" err="1" smtClean="0"/>
              <a:t>najznámejšej</a:t>
            </a:r>
            <a:r>
              <a:rPr lang="en-IE" dirty="0" smtClean="0"/>
              <a:t>  </a:t>
            </a:r>
            <a:r>
              <a:rPr lang="en-IE" dirty="0" err="1" smtClean="0"/>
              <a:t>polky</a:t>
            </a:r>
            <a:r>
              <a:rPr lang="en-IE" dirty="0" smtClean="0"/>
              <a:t>:</a:t>
            </a:r>
          </a:p>
          <a:p>
            <a:pPr>
              <a:buNone/>
            </a:pPr>
            <a:r>
              <a:rPr lang="en-IE" dirty="0" smtClean="0"/>
              <a:t>       </a:t>
            </a:r>
            <a:r>
              <a:rPr lang="sk-SK" dirty="0" smtClean="0"/>
              <a:t>Modřanská polka =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Škoda lásky </a:t>
            </a:r>
            <a:r>
              <a:rPr lang="sk-SK" dirty="0" smtClean="0"/>
              <a:t>(1927)</a:t>
            </a:r>
          </a:p>
          <a:p>
            <a:pPr lvl="1"/>
            <a:r>
              <a:rPr lang="sk-SK" u="sng" dirty="0" smtClean="0"/>
              <a:t>najznámejšia česká pieseň v zahraničí</a:t>
            </a:r>
          </a:p>
          <a:p>
            <a:pPr lvl="1"/>
            <a:r>
              <a:rPr lang="sk-SK" dirty="0" smtClean="0"/>
              <a:t>dostala sa do USA zásluhou českého vysielania anglického rozhlasu</a:t>
            </a:r>
          </a:p>
          <a:p>
            <a:pPr lvl="1"/>
            <a:r>
              <a:rPr lang="sk-SK" dirty="0" smtClean="0"/>
              <a:t>do Európy sa vrátila s anglickým textom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Beer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Barrel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Polka</a:t>
            </a:r>
          </a:p>
          <a:p>
            <a:pPr lvl="1"/>
            <a:r>
              <a:rPr lang="sk-SK" dirty="0" smtClean="0"/>
              <a:t>neskôr ju preložili do 30 jazykov</a:t>
            </a:r>
          </a:p>
          <a:p>
            <a:pPr lvl="1"/>
            <a:r>
              <a:rPr lang="sk-SK" dirty="0" smtClean="0"/>
              <a:t>na konci 2. svetovej vojny sprevádzala spojenecké vojská pri oslobodzovaní západnej Európy</a:t>
            </a:r>
          </a:p>
          <a:p>
            <a:pPr lvl="1"/>
            <a:r>
              <a:rPr lang="sk-SK" dirty="0" err="1" smtClean="0"/>
              <a:t>Eisenhower</a:t>
            </a:r>
            <a:r>
              <a:rPr lang="sk-SK" dirty="0" smtClean="0"/>
              <a:t> (veliteľ americkej armády v Európe) vraj povedal, že táto pieseň im pomohla vyhrať 2. svetovú vojnu</a:t>
            </a:r>
          </a:p>
          <a:p>
            <a:pPr lvl="1"/>
            <a:r>
              <a:rPr lang="sk-SK" dirty="0" smtClean="0"/>
              <a:t>jednoduch</a:t>
            </a:r>
            <a:r>
              <a:rPr lang="en-IE" dirty="0" smtClean="0"/>
              <a:t>á</a:t>
            </a:r>
            <a:r>
              <a:rPr lang="sk-SK" dirty="0" smtClean="0"/>
              <a:t> a sentimentálna melódia prinášala optimizmus a srdečnosť, nádej pre celý svet</a:t>
            </a:r>
          </a:p>
          <a:p>
            <a:pPr lvl="1"/>
            <a:r>
              <a:rPr lang="sk-SK" dirty="0">
                <a:hlinkClick r:id="rId2"/>
              </a:rPr>
              <a:t>https://www.youtube.com/watch?v=QmRSIXmXB3k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8194" name="Picture 2" descr="Za vesnickými muzikanty — Česká telev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58" y="0"/>
            <a:ext cx="2090742" cy="3076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14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Škoda lásky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681" y="1620806"/>
            <a:ext cx="6590319" cy="523719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0" y="1071546"/>
            <a:ext cx="3143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Rôzne interpretácie:</a:t>
            </a:r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Gott/Holanová:</a:t>
            </a:r>
            <a:r>
              <a:rPr lang="sk-SK" dirty="0" smtClean="0">
                <a:hlinkClick r:id="rId3"/>
              </a:rPr>
              <a:t> 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www.youtube.com/watch?v=uZeswPHDSnU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Petra </a:t>
            </a:r>
            <a:r>
              <a:rPr lang="sk-SK" dirty="0" err="1" smtClean="0"/>
              <a:t>Černocká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</a:t>
            </a:r>
            <a:r>
              <a:rPr lang="sk-SK" dirty="0" smtClean="0">
                <a:hlinkClick r:id="rId4"/>
              </a:rPr>
              <a:t>www.youtube.com/watch?v=nYrdruLINc0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Andrew Sisters - Beer Barrel Polka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www.youtube.com/watch?v=xnGEX72AToU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Schade</a:t>
            </a:r>
            <a:r>
              <a:rPr lang="sk-SK" dirty="0" smtClean="0"/>
              <a:t> um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Liebe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hlinkClick r:id="rId6"/>
              </a:rPr>
              <a:t>https://www.youtube.com/watch?v=RBz1WuSvCjI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5835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43040" y="357166"/>
            <a:ext cx="7928999" cy="970450"/>
          </a:xfrm>
        </p:spPr>
        <p:txBody>
          <a:bodyPr/>
          <a:lstStyle/>
          <a:p>
            <a:r>
              <a:rPr lang="sk-SK" dirty="0" err="1" smtClean="0"/>
              <a:t>Olympic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714488"/>
            <a:ext cx="5357818" cy="4271646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rocková skupina Olympic je v </a:t>
            </a:r>
            <a:r>
              <a:rPr lang="sk-SK" dirty="0"/>
              <a:t>Č</a:t>
            </a:r>
            <a:r>
              <a:rPr lang="sk-SK" dirty="0" smtClean="0"/>
              <a:t>echách veľmi úspešná</a:t>
            </a:r>
            <a:endParaRPr lang="en-IE" dirty="0" smtClean="0"/>
          </a:p>
          <a:p>
            <a:r>
              <a:rPr lang="en-IE" dirty="0" smtClean="0"/>
              <a:t> </a:t>
            </a:r>
            <a:r>
              <a:rPr lang="en-IE" dirty="0" err="1" smtClean="0"/>
              <a:t>funguje</a:t>
            </a:r>
            <a:r>
              <a:rPr lang="en-IE" dirty="0" smtClean="0"/>
              <a:t> </a:t>
            </a:r>
            <a:r>
              <a:rPr lang="en-IE" dirty="0" err="1" smtClean="0"/>
              <a:t>od</a:t>
            </a:r>
            <a:r>
              <a:rPr lang="en-IE" dirty="0" smtClean="0"/>
              <a:t> </a:t>
            </a:r>
            <a:r>
              <a:rPr lang="en-IE" dirty="0" err="1" smtClean="0"/>
              <a:t>roku</a:t>
            </a:r>
            <a:r>
              <a:rPr lang="en-IE" dirty="0" smtClean="0"/>
              <a:t> </a:t>
            </a:r>
            <a:r>
              <a:rPr lang="en-IE" dirty="0" smtClean="0">
                <a:hlinkClick r:id="rId2" tooltip="1963"/>
              </a:rPr>
              <a:t>1963</a:t>
            </a:r>
            <a:r>
              <a:rPr lang="en-IE" dirty="0" smtClean="0"/>
              <a:t> – </a:t>
            </a:r>
            <a:r>
              <a:rPr lang="en-IE" dirty="0" err="1" smtClean="0"/>
              <a:t>súčasnosť</a:t>
            </a:r>
            <a:endParaRPr lang="en-IE" dirty="0" smtClean="0"/>
          </a:p>
          <a:p>
            <a:r>
              <a:rPr lang="en-IE" dirty="0" smtClean="0"/>
              <a:t> </a:t>
            </a:r>
            <a:r>
              <a:rPr lang="en-IE" dirty="0" err="1" smtClean="0"/>
              <a:t>prvý</a:t>
            </a:r>
            <a:r>
              <a:rPr lang="en-IE" dirty="0" smtClean="0"/>
              <a:t> </a:t>
            </a:r>
            <a:r>
              <a:rPr lang="en-IE" dirty="0" err="1" smtClean="0"/>
              <a:t>názov</a:t>
            </a:r>
            <a:r>
              <a:rPr lang="en-IE" dirty="0" smtClean="0"/>
              <a:t> </a:t>
            </a:r>
            <a:r>
              <a:rPr lang="en-IE" dirty="0" err="1" smtClean="0"/>
              <a:t>kapely-</a:t>
            </a:r>
            <a:r>
              <a:rPr lang="en-IE" i="1" dirty="0" err="1" smtClean="0">
                <a:hlinkClick r:id="rId3" tooltip="Karlínský kulturní kabaret (stránka neexistuje)"/>
              </a:rPr>
              <a:t>Karkulka</a:t>
            </a:r>
            <a:r>
              <a:rPr lang="en-IE" dirty="0" smtClean="0"/>
              <a:t> (</a:t>
            </a:r>
            <a:r>
              <a:rPr lang="en-IE" b="1" dirty="0" err="1" smtClean="0"/>
              <a:t>Kar</a:t>
            </a:r>
            <a:r>
              <a:rPr lang="en-IE" dirty="0" err="1" smtClean="0"/>
              <a:t>línský</a:t>
            </a:r>
            <a:r>
              <a:rPr lang="en-IE" dirty="0" smtClean="0"/>
              <a:t> </a:t>
            </a:r>
            <a:r>
              <a:rPr lang="en-IE" b="1" dirty="0" err="1" smtClean="0"/>
              <a:t>kul</a:t>
            </a:r>
            <a:r>
              <a:rPr lang="en-IE" dirty="0" err="1" smtClean="0"/>
              <a:t>turní</a:t>
            </a:r>
            <a:r>
              <a:rPr lang="en-IE" dirty="0" smtClean="0"/>
              <a:t> </a:t>
            </a:r>
            <a:r>
              <a:rPr lang="en-IE" b="1" dirty="0" err="1" smtClean="0"/>
              <a:t>ka</a:t>
            </a:r>
            <a:r>
              <a:rPr lang="en-IE" dirty="0" err="1" smtClean="0"/>
              <a:t>baret</a:t>
            </a:r>
            <a:r>
              <a:rPr lang="en-IE" dirty="0" smtClean="0"/>
              <a:t>) </a:t>
            </a:r>
            <a:endParaRPr lang="sk-SK" dirty="0" smtClean="0"/>
          </a:p>
          <a:p>
            <a:pPr lvl="1"/>
            <a:r>
              <a:rPr lang="sk-SK" dirty="0" smtClean="0"/>
              <a:t>získala niekoľkokrát Zlatého slávika</a:t>
            </a:r>
            <a:endParaRPr lang="en-IE" dirty="0" smtClean="0"/>
          </a:p>
          <a:p>
            <a:pPr lvl="1"/>
            <a:endParaRPr lang="sk-SK" dirty="0" smtClean="0"/>
          </a:p>
          <a:p>
            <a:r>
              <a:rPr lang="sk-SK" dirty="0" smtClean="0"/>
              <a:t>aktuálna zostava:</a:t>
            </a:r>
          </a:p>
          <a:p>
            <a:pPr lvl="1"/>
            <a:r>
              <a:rPr lang="sk-SK" dirty="0" err="1" smtClean="0"/>
              <a:t>Petr</a:t>
            </a:r>
            <a:r>
              <a:rPr lang="sk-SK" dirty="0" smtClean="0"/>
              <a:t> </a:t>
            </a:r>
            <a:r>
              <a:rPr lang="sk-SK" dirty="0" err="1" smtClean="0"/>
              <a:t>Janda</a:t>
            </a:r>
            <a:r>
              <a:rPr lang="sk-SK" dirty="0" smtClean="0"/>
              <a:t> – gitara, spev</a:t>
            </a:r>
          </a:p>
          <a:p>
            <a:pPr lvl="1"/>
            <a:r>
              <a:rPr lang="sk-SK" dirty="0" smtClean="0"/>
              <a:t>Milan </a:t>
            </a:r>
            <a:r>
              <a:rPr lang="sk-SK" dirty="0" err="1" smtClean="0"/>
              <a:t>Broum</a:t>
            </a:r>
            <a:r>
              <a:rPr lang="sk-SK" dirty="0" smtClean="0"/>
              <a:t> – basová gitara, spev</a:t>
            </a:r>
          </a:p>
          <a:p>
            <a:pPr lvl="1"/>
            <a:r>
              <a:rPr lang="sk-SK" dirty="0" err="1" smtClean="0"/>
              <a:t>Jiří</a:t>
            </a:r>
            <a:r>
              <a:rPr lang="sk-SK" dirty="0" smtClean="0"/>
              <a:t> Valenta – klávesy, spev</a:t>
            </a:r>
          </a:p>
          <a:p>
            <a:pPr lvl="1"/>
            <a:r>
              <a:rPr lang="sk-SK" dirty="0" smtClean="0"/>
              <a:t>Martin Vajgl – bicie, spev</a:t>
            </a:r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9218" name="Picture 2" descr="Koncert skupiny Olympic 1. júla na amfíku nebude, uskutoční sa 22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47" y="0"/>
            <a:ext cx="4203153" cy="364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24" y="6143644"/>
            <a:ext cx="728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Piesne</a:t>
            </a:r>
            <a:r>
              <a:rPr lang="en-IE" dirty="0" smtClean="0"/>
              <a:t> : </a:t>
            </a:r>
            <a:r>
              <a:rPr lang="en-IE" dirty="0" err="1" smtClean="0">
                <a:hlinkClick r:id="rId5"/>
              </a:rPr>
              <a:t>Dynamit</a:t>
            </a:r>
            <a:r>
              <a:rPr lang="en-IE" dirty="0" smtClean="0"/>
              <a:t>, </a:t>
            </a:r>
            <a:r>
              <a:rPr lang="en-IE" dirty="0" err="1" smtClean="0">
                <a:hlinkClick r:id="rId6"/>
              </a:rPr>
              <a:t>Slzy</a:t>
            </a:r>
            <a:r>
              <a:rPr lang="en-IE" dirty="0" smtClean="0">
                <a:hlinkClick r:id="rId6"/>
              </a:rPr>
              <a:t> </a:t>
            </a:r>
            <a:r>
              <a:rPr lang="en-IE" dirty="0" err="1" smtClean="0">
                <a:hlinkClick r:id="rId6"/>
              </a:rPr>
              <a:t>tvý</a:t>
            </a:r>
            <a:r>
              <a:rPr lang="en-IE" dirty="0" smtClean="0">
                <a:hlinkClick r:id="rId6"/>
              </a:rPr>
              <a:t> </a:t>
            </a:r>
            <a:r>
              <a:rPr lang="en-IE" dirty="0" err="1" smtClean="0">
                <a:hlinkClick r:id="rId6"/>
              </a:rPr>
              <a:t>mámi</a:t>
            </a:r>
            <a:r>
              <a:rPr lang="en-IE" dirty="0" smtClean="0"/>
              <a:t>, </a:t>
            </a:r>
            <a:r>
              <a:rPr lang="en-IE" dirty="0" err="1" smtClean="0">
                <a:hlinkClick r:id="rId7"/>
              </a:rPr>
              <a:t>Okno</a:t>
            </a:r>
            <a:r>
              <a:rPr lang="en-IE" dirty="0" smtClean="0">
                <a:hlinkClick r:id="rId7"/>
              </a:rPr>
              <a:t> </a:t>
            </a:r>
            <a:r>
              <a:rPr lang="en-IE" dirty="0" err="1" smtClean="0">
                <a:hlinkClick r:id="rId7"/>
              </a:rPr>
              <a:t>mé</a:t>
            </a:r>
            <a:r>
              <a:rPr lang="en-IE" dirty="0" smtClean="0">
                <a:hlinkClick r:id="rId7"/>
              </a:rPr>
              <a:t> </a:t>
            </a:r>
            <a:r>
              <a:rPr lang="en-IE" dirty="0" err="1" smtClean="0">
                <a:hlinkClick r:id="rId7"/>
              </a:rPr>
              <a:t>lásky</a:t>
            </a:r>
            <a:r>
              <a:rPr lang="en-IE" dirty="0" smtClean="0"/>
              <a:t>,  a </a:t>
            </a:r>
            <a:r>
              <a:rPr lang="en-IE" dirty="0" err="1" smtClean="0"/>
              <a:t>najznámejšou</a:t>
            </a:r>
            <a:r>
              <a:rPr lang="en-IE" dirty="0" smtClean="0"/>
              <a:t> je </a:t>
            </a:r>
            <a:r>
              <a:rPr lang="en-IE" dirty="0" err="1" smtClean="0"/>
              <a:t>určite</a:t>
            </a:r>
            <a:r>
              <a:rPr lang="en-IE" dirty="0" smtClean="0"/>
              <a:t>....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9032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hlinkClick r:id="rId2"/>
              </a:rPr>
              <a:t>https://www.youtube.com/watch?v=fsHhq6Ru2go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en-IE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007919"/>
            <a:ext cx="5715008" cy="585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en-IE" dirty="0" smtClean="0"/>
              <a:t>Ú</a:t>
            </a:r>
            <a:r>
              <a:rPr lang="sk-SK" dirty="0" smtClean="0"/>
              <a:t>loha</a:t>
            </a:r>
            <a:r>
              <a:rPr lang="en-IE" smtClean="0"/>
              <a:t>:poznáš</a:t>
            </a:r>
            <a:r>
              <a:rPr lang="en-IE" dirty="0" smtClean="0"/>
              <a:t>  </a:t>
            </a:r>
            <a:r>
              <a:rPr lang="en-IE" dirty="0" err="1" smtClean="0"/>
              <a:t>aj</a:t>
            </a:r>
            <a:r>
              <a:rPr lang="en-IE" dirty="0" smtClean="0"/>
              <a:t> </a:t>
            </a:r>
            <a:r>
              <a:rPr lang="en-IE" dirty="0" err="1" smtClean="0"/>
              <a:t>ty</a:t>
            </a:r>
            <a:r>
              <a:rPr lang="en-IE" dirty="0" smtClean="0"/>
              <a:t> </a:t>
            </a:r>
            <a:r>
              <a:rPr lang="en-IE" dirty="0" err="1" smtClean="0"/>
              <a:t>českých</a:t>
            </a:r>
            <a:r>
              <a:rPr lang="en-IE" dirty="0" smtClean="0"/>
              <a:t> </a:t>
            </a:r>
            <a:r>
              <a:rPr lang="en-IE" dirty="0" err="1" smtClean="0"/>
              <a:t>spevákov</a:t>
            </a:r>
            <a:r>
              <a:rPr lang="en-IE" dirty="0" smtClean="0"/>
              <a:t>, </a:t>
            </a:r>
            <a:r>
              <a:rPr lang="en-IE" dirty="0" err="1" smtClean="0"/>
              <a:t>skupiny</a:t>
            </a:r>
            <a:r>
              <a:rPr lang="en-IE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</a:t>
            </a:r>
            <a:r>
              <a:rPr lang="sk-SK" dirty="0" smtClean="0"/>
              <a:t>apíš meno obľúbeného českého interpreta a názov skladby</a:t>
            </a:r>
            <a:endParaRPr lang="en-IE" dirty="0" smtClean="0"/>
          </a:p>
          <a:p>
            <a:r>
              <a:rPr lang="en-IE" dirty="0" err="1" smtClean="0"/>
              <a:t>Dobrovoľná</a:t>
            </a:r>
            <a:r>
              <a:rPr lang="en-IE" dirty="0" smtClean="0"/>
              <a:t> </a:t>
            </a:r>
            <a:r>
              <a:rPr lang="en-IE" dirty="0" err="1" smtClean="0"/>
              <a:t>úloha</a:t>
            </a:r>
            <a:r>
              <a:rPr lang="en-IE" dirty="0" smtClean="0"/>
              <a:t> ( </a:t>
            </a:r>
            <a:r>
              <a:rPr lang="en-IE" dirty="0" err="1" smtClean="0"/>
              <a:t>na</a:t>
            </a:r>
            <a:r>
              <a:rPr lang="en-IE" dirty="0" smtClean="0"/>
              <a:t> 1)</a:t>
            </a:r>
          </a:p>
          <a:p>
            <a:r>
              <a:rPr lang="en-IE" dirty="0" err="1" smtClean="0"/>
              <a:t>Urob</a:t>
            </a:r>
            <a:r>
              <a:rPr lang="en-IE" dirty="0" smtClean="0"/>
              <a:t> o </a:t>
            </a:r>
            <a:r>
              <a:rPr lang="en-IE" dirty="0" err="1" smtClean="0"/>
              <a:t>ňom</a:t>
            </a:r>
            <a:r>
              <a:rPr lang="en-IE" dirty="0" smtClean="0"/>
              <a:t> mini </a:t>
            </a:r>
            <a:r>
              <a:rPr lang="en-IE" dirty="0" err="1" smtClean="0"/>
              <a:t>prezentáciu</a:t>
            </a:r>
            <a:r>
              <a:rPr lang="en-IE" dirty="0" smtClean="0"/>
              <a:t>.</a:t>
            </a:r>
          </a:p>
          <a:p>
            <a:r>
              <a:rPr lang="en-IE" sz="2400" dirty="0" err="1" smtClean="0"/>
              <a:t>Pošli</a:t>
            </a:r>
            <a:r>
              <a:rPr lang="en-IE" sz="2400" dirty="0" smtClean="0"/>
              <a:t> </a:t>
            </a:r>
            <a:r>
              <a:rPr lang="en-IE" sz="2400" dirty="0" err="1" smtClean="0"/>
              <a:t>na</a:t>
            </a:r>
            <a:r>
              <a:rPr lang="en-IE" sz="2400" dirty="0" smtClean="0"/>
              <a:t> </a:t>
            </a:r>
            <a:r>
              <a:rPr lang="en-IE" sz="2400" dirty="0" smtClean="0">
                <a:hlinkClick r:id="rId2"/>
              </a:rPr>
              <a:t>svobodova.ivana@gmail.com</a:t>
            </a:r>
            <a:endParaRPr lang="en-IE" sz="2400" dirty="0" smtClean="0"/>
          </a:p>
          <a:p>
            <a:pPr>
              <a:buNone/>
            </a:pPr>
            <a:r>
              <a:rPr lang="en-IE" dirty="0" smtClean="0"/>
              <a:t>                 </a:t>
            </a:r>
            <a:endParaRPr lang="en-IE" dirty="0" smtClean="0"/>
          </a:p>
          <a:p>
            <a:endParaRPr lang="sk-SK" dirty="0" smtClean="0"/>
          </a:p>
        </p:txBody>
      </p:sp>
      <p:pic>
        <p:nvPicPr>
          <p:cNvPr id="10242" name="Picture 2" descr="Karel Gott | Eurovision Song Contest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357670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abát - Oficiální web české rockové skupiny, novinky, sho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605"/>
            <a:ext cx="3261279" cy="2451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uzelnik Tomasian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794405"/>
            <a:ext cx="1527968" cy="3063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íbeh pesničky: Iveta Bartošová - Tři oříšk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5348" y="5218046"/>
            <a:ext cx="2218652" cy="163995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43768" y="2357430"/>
            <a:ext cx="1643074" cy="2357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>
                <a:solidFill>
                  <a:schemeClr val="tx1"/>
                </a:solidFill>
              </a:rPr>
              <a:t>????</a:t>
            </a:r>
            <a:endParaRPr lang="en-I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8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áte otázky ? Žiadne ? Super :) Ďakujem za pozornosť Poster | Nieger | Keep  Calm-o-Ma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286412" cy="6167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237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ČESKÁ POPULÁRNA HUDBA</vt:lpstr>
      <vt:lpstr>DYCHOVKA-DYCHOVÁ HUDBA</vt:lpstr>
      <vt:lpstr>Jaromír Vejvoda</vt:lpstr>
      <vt:lpstr>Škoda lásky</vt:lpstr>
      <vt:lpstr>Olympic</vt:lpstr>
      <vt:lpstr>https://www.youtube.com/watch?v=fsHhq6Ru2go </vt:lpstr>
      <vt:lpstr> Úloha:poznáš  aj ty českých spevákov, skupiny?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POLULÁRNA HUDBA</dc:title>
  <dc:creator>svobodova.ivana</dc:creator>
  <cp:lastModifiedBy>svobodova.ivana</cp:lastModifiedBy>
  <cp:revision>7</cp:revision>
  <dcterms:created xsi:type="dcterms:W3CDTF">2021-03-07T15:48:49Z</dcterms:created>
  <dcterms:modified xsi:type="dcterms:W3CDTF">2021-03-10T16:44:18Z</dcterms:modified>
</cp:coreProperties>
</file>