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7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4/8/2020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Felix, net i </a:t>
            </a:r>
            <a:r>
              <a:rPr lang="pl-PL" dirty="0" err="1" smtClean="0"/>
              <a:t>nika</a:t>
            </a:r>
            <a:r>
              <a:rPr lang="pl-PL" dirty="0" smtClean="0"/>
              <a:t> oraz gang niewidzialnych ludzi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Rafał Kosik</a:t>
            </a:r>
            <a:endParaRPr lang="pl-PL" dirty="0"/>
          </a:p>
        </p:txBody>
      </p:sp>
      <p:pic>
        <p:nvPicPr>
          <p:cNvPr id="1028" name="Picture 4" descr="Rafał Kosik W arszawa PDF Darmowe pobieran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739" y="4635184"/>
            <a:ext cx="3971858" cy="205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53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91979" y="713762"/>
            <a:ext cx="654908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pl-PL" dirty="0"/>
              <a:t>14. Wizyta Świętego Mikołaja</a:t>
            </a:r>
            <a:r>
              <a:rPr lang="pl-PL" dirty="0" smtClean="0"/>
              <a:t>.</a:t>
            </a:r>
          </a:p>
          <a:p>
            <a:pPr algn="just" fontAlgn="base"/>
            <a:r>
              <a:rPr lang="pl-PL" dirty="0" smtClean="0"/>
              <a:t>15</a:t>
            </a:r>
            <a:r>
              <a:rPr lang="pl-PL" dirty="0"/>
              <a:t>. Wigilijna wieczerza w domach </a:t>
            </a:r>
            <a:r>
              <a:rPr lang="pl-PL" dirty="0" err="1"/>
              <a:t>Felixa</a:t>
            </a:r>
            <a:r>
              <a:rPr lang="pl-PL" dirty="0"/>
              <a:t> i Neta</a:t>
            </a:r>
            <a:r>
              <a:rPr lang="pl-PL" dirty="0" smtClean="0"/>
              <a:t>.</a:t>
            </a:r>
            <a:endParaRPr lang="pl-PL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</a:rPr>
              <a:t>16. Ferie w Zakopanem.</a:t>
            </a:r>
          </a:p>
          <a:p>
            <a:pPr algn="just" fontAlgn="base"/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</a:rPr>
              <a:t>17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. Szalony zjazd Niki.</a:t>
            </a:r>
          </a:p>
          <a:p>
            <a:pPr algn="just" fontAlgn="base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18. Akcja poszukiwawcza.</a:t>
            </a:r>
          </a:p>
          <a:p>
            <a:pPr algn="just" fontAlgn="base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19. Dziwne zdarzenia w lesie.</a:t>
            </a:r>
          </a:p>
          <a:p>
            <a:pPr algn="just" fontAlgn="base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20. Tajemnica Niki.</a:t>
            </a:r>
          </a:p>
          <a:p>
            <a:pPr algn="just" fontAlgn="base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21. Na tropie UFO.</a:t>
            </a:r>
          </a:p>
          <a:p>
            <a:pPr algn="just" fontAlgn="base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22. Tajny projekt pana </a:t>
            </a:r>
            <a:r>
              <a:rPr lang="pl-PL" dirty="0" err="1">
                <a:solidFill>
                  <a:srgbClr val="000000"/>
                </a:solidFill>
                <a:latin typeface="Arial" panose="020B0604020202020204" pitchFamily="34" charset="0"/>
              </a:rPr>
              <a:t>Polona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 fontAlgn="base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23. Zeszyt profesora </a:t>
            </a:r>
            <a:r>
              <a:rPr lang="pl-PL" dirty="0" err="1">
                <a:solidFill>
                  <a:srgbClr val="000000"/>
                </a:solidFill>
                <a:latin typeface="Arial" panose="020B0604020202020204" pitchFamily="34" charset="0"/>
              </a:rPr>
              <a:t>Kuszmińskiego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 fontAlgn="base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24. 50. piętro Silver Tower.</a:t>
            </a:r>
          </a:p>
          <a:p>
            <a:pPr algn="just" fontAlgn="base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25. Spotkanie z </a:t>
            </a:r>
            <a:r>
              <a:rPr lang="pl-PL" dirty="0" err="1">
                <a:solidFill>
                  <a:srgbClr val="000000"/>
                </a:solidFill>
                <a:latin typeface="Arial" panose="020B0604020202020204" pitchFamily="34" charset="0"/>
              </a:rPr>
              <a:t>Mortenem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 fontAlgn="base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26. Walka o życie.</a:t>
            </a:r>
          </a:p>
          <a:p>
            <a:pPr algn="just" fontAlgn="base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27. Odzyskanie notatek profesora.</a:t>
            </a:r>
          </a:p>
          <a:p>
            <a:pPr algn="just" fontAlgn="base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28. Ostateczne starcie z szefem gangu.</a:t>
            </a:r>
          </a:p>
          <a:p>
            <a:pPr algn="just" fontAlgn="base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29. Przedświąteczna akademia szkolna – ośmieszenie </a:t>
            </a:r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Marcela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 fontAlgn="base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30. Transmisja z Marsa.</a:t>
            </a:r>
          </a:p>
          <a:p>
            <a:pPr algn="just" fontAlgn="base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31. Uhonorowanie </a:t>
            </a:r>
            <a:r>
              <a:rPr lang="pl-PL" dirty="0" err="1">
                <a:solidFill>
                  <a:srgbClr val="000000"/>
                </a:solidFill>
                <a:latin typeface="Arial" panose="020B0604020202020204" pitchFamily="34" charset="0"/>
              </a:rPr>
              <a:t>Felixa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, Neta i Niki.</a:t>
            </a:r>
            <a:endParaRPr lang="pl-P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87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Wydarzenia Fantastyczne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Gadający program komputerowy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</a:t>
            </a:r>
            <a:r>
              <a:rPr lang="pl-PL" dirty="0" err="1" smtClean="0"/>
              <a:t>Nika</a:t>
            </a:r>
            <a:r>
              <a:rPr lang="pl-PL" dirty="0" smtClean="0"/>
              <a:t> odkrywa, że jest czarownicą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Odwiedziny Świętego Mikołaja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Pojawienie się ducha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103" y="2093976"/>
            <a:ext cx="5001245" cy="391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3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Wydarzenia realne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Spotkanie trójki przyjaciół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Nauka w szkole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Uciekanie przed przestępcami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Wyjazd w góry</a:t>
            </a:r>
          </a:p>
          <a:p>
            <a:pPr>
              <a:buFont typeface="Wingdings" panose="05000000000000000000" pitchFamily="2" charset="2"/>
              <a:buChar char="v"/>
            </a:pPr>
            <a:endParaRPr lang="pl-PL" dirty="0"/>
          </a:p>
        </p:txBody>
      </p:sp>
      <p:pic>
        <p:nvPicPr>
          <p:cNvPr id="1028" name="Picture 4" descr="Najlepsze obrazy na tablicy Felix, Net i Nika (29) | Fikcyjni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449" y="3485388"/>
            <a:ext cx="3095453" cy="217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61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antoni</a:t>
            </a:r>
            <a:r>
              <a:rPr lang="pl-PL" dirty="0" smtClean="0"/>
              <a:t> </a:t>
            </a:r>
            <a:r>
              <a:rPr lang="pl-PL" dirty="0" smtClean="0"/>
              <a:t>p. </a:t>
            </a:r>
            <a:r>
              <a:rPr lang="pl-PL" dirty="0" smtClean="0"/>
              <a:t>6e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751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elix, Net &amp; Nika | Fikcyjni bohaterowie, Książki, Rysun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911" y="148281"/>
            <a:ext cx="4581326" cy="647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0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Autor – </a:t>
            </a:r>
            <a:r>
              <a:rPr lang="pl-PL" dirty="0" err="1" smtClean="0"/>
              <a:t>rafał</a:t>
            </a:r>
            <a:r>
              <a:rPr lang="pl-PL" dirty="0" smtClean="0"/>
              <a:t> </a:t>
            </a:r>
            <a:r>
              <a:rPr lang="pl-PL" dirty="0" err="1" smtClean="0"/>
              <a:t>kosik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73426" y="1363526"/>
            <a:ext cx="6272228" cy="33897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Studiował </a:t>
            </a:r>
            <a:r>
              <a:rPr lang="pl-PL" dirty="0"/>
              <a:t>architekturę na </a:t>
            </a:r>
            <a:r>
              <a:rPr lang="pl-PL" dirty="0" smtClean="0"/>
              <a:t>Politechnice Warszawskiej, </a:t>
            </a:r>
            <a:r>
              <a:rPr lang="pl-PL" dirty="0"/>
              <a:t>ale przerwał studia, by wraz z </a:t>
            </a:r>
            <a:r>
              <a:rPr lang="pl-PL" dirty="0" smtClean="0"/>
              <a:t>żoną Katarzyną</a:t>
            </a:r>
            <a:r>
              <a:rPr lang="pl-PL" dirty="0"/>
              <a:t>  założyć agencję reklamową </a:t>
            </a:r>
            <a:r>
              <a:rPr lang="pl-PL" dirty="0" err="1" smtClean="0"/>
              <a:t>Powergraph</a:t>
            </a:r>
            <a:r>
              <a:rPr lang="pl-PL" dirty="0"/>
              <a:t> (później przekształconą w wydawnictwo), w której jest dyrektorem kreatywnym i grafikiem. Rysuje również rysunki satyryczne. Autor cyklu powieści </a:t>
            </a:r>
            <a:r>
              <a:rPr lang="pl-PL" dirty="0" smtClean="0"/>
              <a:t>„Felix, Net i </a:t>
            </a:r>
            <a:r>
              <a:rPr lang="pl-PL" dirty="0" err="1" smtClean="0"/>
              <a:t>Nika</a:t>
            </a:r>
            <a:r>
              <a:rPr lang="pl-PL" dirty="0" smtClean="0"/>
              <a:t>”. </a:t>
            </a:r>
          </a:p>
          <a:p>
            <a:pPr marL="0" indent="0">
              <a:buNone/>
            </a:pPr>
            <a:r>
              <a:rPr lang="pl-PL" dirty="0"/>
              <a:t>Pisze głównie fantastykę naukową, często zbacza też </a:t>
            </a:r>
            <a:r>
              <a:rPr lang="pl-PL" dirty="0" smtClean="0"/>
              <a:t>w stronę horroru.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3078" name="Picture 6" descr="Rafał Kosik - naEKRANIE.p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" y="1904097"/>
            <a:ext cx="2849134" cy="2849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4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Główni bohaterowie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4475" y="2550477"/>
            <a:ext cx="10058400" cy="4050792"/>
          </a:xfrm>
        </p:spPr>
        <p:txBody>
          <a:bodyPr/>
          <a:lstStyle/>
          <a:p>
            <a:r>
              <a:rPr lang="pl-PL" dirty="0" smtClean="0"/>
              <a:t>Felix</a:t>
            </a:r>
          </a:p>
          <a:p>
            <a:r>
              <a:rPr lang="pl-PL" dirty="0" smtClean="0"/>
              <a:t>Net</a:t>
            </a:r>
          </a:p>
          <a:p>
            <a:r>
              <a:rPr lang="pl-PL" dirty="0" err="1" smtClean="0"/>
              <a:t>Nika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1026" name="Picture 2" descr="Darmowe opowiadanie ze świata Felixa, Neta i Niki - naEKRANIE.p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875" y="3151839"/>
            <a:ext cx="64770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8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Felix polon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273" y="1997840"/>
            <a:ext cx="10058400" cy="405079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T</a:t>
            </a:r>
            <a:r>
              <a:rPr lang="pl-PL" dirty="0" smtClean="0"/>
              <a:t>rzynastoletni</a:t>
            </a:r>
            <a:r>
              <a:rPr lang="pl-PL" dirty="0"/>
              <a:t>, szczupły, jasnowłosy chłopiec o piwnych oczach. Mieszka z rodzicami w domu na przedmieściach Warszawy. Jego tata jest wynalazcą, mama dyrektorem marketingu w dużym banku. </a:t>
            </a:r>
            <a:r>
              <a:rPr lang="pl-PL" dirty="0"/>
              <a:t>Kiedy myśli obraca w dłoni wieczne pióro.</a:t>
            </a:r>
          </a:p>
          <a:p>
            <a:pPr marL="0" indent="0">
              <a:buNone/>
            </a:pPr>
            <a:r>
              <a:rPr lang="pl-PL" dirty="0" smtClean="0"/>
              <a:t>Ma </a:t>
            </a:r>
            <a:r>
              <a:rPr lang="pl-PL" dirty="0"/>
              <a:t>babcie Lusię, która zarówno z wyglądu jak i potrzeby karmienia dzieci jest typową babcią. </a:t>
            </a:r>
          </a:p>
        </p:txBody>
      </p:sp>
      <p:pic>
        <p:nvPicPr>
          <p:cNvPr id="2050" name="Picture 2" descr="Felix Net i N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03" y="3396348"/>
            <a:ext cx="299085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01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Net </a:t>
            </a:r>
            <a:r>
              <a:rPr lang="pl-PL" dirty="0" err="1" smtClean="0"/>
              <a:t>bielecki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</a:t>
            </a:r>
            <a:r>
              <a:rPr lang="pl-PL" dirty="0" smtClean="0"/>
              <a:t>ysoki</a:t>
            </a:r>
            <a:r>
              <a:rPr lang="pl-PL" dirty="0"/>
              <a:t>, chudy, z łańcuszkiem zwisającym przy pasku, z ciągle rozczochranymi ciemnoblond włosami. Jest bardzo inteligentny. Najlepiej radzi sobie z matematyką i informatyką. Usprawnia program swojego </a:t>
            </a:r>
            <a:r>
              <a:rPr lang="pl-PL" dirty="0" smtClean="0"/>
              <a:t>ojca, </a:t>
            </a:r>
            <a:r>
              <a:rPr lang="pl-PL" dirty="0"/>
              <a:t>dzięki czemu powstaje </a:t>
            </a:r>
            <a:r>
              <a:rPr lang="pl-PL" dirty="0" err="1"/>
              <a:t>Manfret</a:t>
            </a:r>
            <a:r>
              <a:rPr lang="pl-PL" dirty="0"/>
              <a:t> - sztuczna inteligencja, przyjaciel głównych bohaterów. Nie ma problemów z łamaniem zasad - chce, żeby program napisał </a:t>
            </a:r>
            <a:r>
              <a:rPr lang="pl-PL" dirty="0" smtClean="0"/>
              <a:t>za </a:t>
            </a:r>
            <a:r>
              <a:rPr lang="pl-PL" dirty="0"/>
              <a:t>niego sprawdzian z geografii. Jest impulsywny - chciał odpłacić </a:t>
            </a:r>
            <a:r>
              <a:rPr lang="pl-PL" dirty="0" smtClean="0"/>
              <a:t>Celinie, </a:t>
            </a:r>
            <a:r>
              <a:rPr lang="pl-PL" dirty="0"/>
              <a:t>kiedy był przekonany, że wydała ich nauczycielom na zimowisku. Podoba mu się </a:t>
            </a:r>
            <a:r>
              <a:rPr lang="pl-PL" dirty="0" err="1"/>
              <a:t>Nika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  <p:pic>
        <p:nvPicPr>
          <p:cNvPr id="3078" name="Picture 6" descr="Felix Net i N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730" y="4066726"/>
            <a:ext cx="30480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1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Nika</a:t>
            </a:r>
            <a:r>
              <a:rPr lang="pl-PL" dirty="0" smtClean="0"/>
              <a:t> </a:t>
            </a:r>
            <a:r>
              <a:rPr lang="pl-PL" dirty="0" err="1" smtClean="0"/>
              <a:t>mickiewicz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</a:t>
            </a:r>
            <a:r>
              <a:rPr lang="pl-PL" dirty="0" smtClean="0"/>
              <a:t>ude </a:t>
            </a:r>
            <a:r>
              <a:rPr lang="pl-PL" dirty="0"/>
              <a:t>loki, duże, zielone oczy, chude nogi, lekko zadarty nos, nieco piegów. Charakterystyczną częścią jej ubioru są buty martensy. Mieszka sama w malutkim mieszkaniu</a:t>
            </a:r>
            <a:r>
              <a:rPr lang="pl-PL" dirty="0" smtClean="0"/>
              <a:t>. </a:t>
            </a:r>
            <a:r>
              <a:rPr lang="pl-PL" dirty="0"/>
              <a:t>Udaje, że jej ojciec żyje, by nie przeniesiono jej do domu dziecka. Ma moce, przez które niektórzy </a:t>
            </a:r>
            <a:r>
              <a:rPr lang="pl-PL" dirty="0" smtClean="0"/>
              <a:t>uznaliby </a:t>
            </a:r>
            <a:r>
              <a:rPr lang="pl-PL" dirty="0"/>
              <a:t>ją za </a:t>
            </a:r>
            <a:r>
              <a:rPr lang="pl-PL" dirty="0" smtClean="0"/>
              <a:t>czarownicę </a:t>
            </a:r>
            <a:r>
              <a:rPr lang="pl-PL" dirty="0"/>
              <a:t>- może poruszać przedmiotami na odległość, używać telepatii, ma “przeczucia”. To ona przypomina chłopcom o nauce. Samotne życie nauczyło ją odpowiedzialności i przyczyniło się do dojrzałości ponad wiek. W przeciwieństwie do kolegów jest humanistką. Dużo czyta i czerpie z tego radość. Nie chce oszukiwać. Uczy się by mieć wiedzę, nie dla ocen. Jest zazdrosna o Aurelię, kiedy Net się do niej zaleca.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4098" name="Picture 2" descr="Felix Net i N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984" y="4333874"/>
            <a:ext cx="3095625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33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Manfred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</a:t>
            </a:r>
            <a:r>
              <a:rPr lang="pl-PL" dirty="0" smtClean="0"/>
              <a:t>ztuczna </a:t>
            </a:r>
            <a:r>
              <a:rPr lang="pl-PL" dirty="0"/>
              <a:t>inteligencja. Stworzony przez ojca Neta, dokończony przez chłopca. Steruje sygnalizacją świetlną w Warszawie. Towarzyszy głównym bohaterom w przygodach podłączony do tabletu Neta. Jego fizyczna forma znajduje się w warszawskim ratuszu. Od M</a:t>
            </a:r>
            <a:r>
              <a:rPr lang="pl-PL" dirty="0" smtClean="0"/>
              <a:t>ikołaja </a:t>
            </a:r>
            <a:r>
              <a:rPr lang="pl-PL" dirty="0"/>
              <a:t>dostał robota, który pełni funkcję jego ciała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pic>
        <p:nvPicPr>
          <p:cNvPr id="5122" name="Picture 2" descr="Oczami książkoholiczki: 08# Felix, Net i Nika oraz Sekre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39" y="3970234"/>
            <a:ext cx="542925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6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wydarzeń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pl-PL" dirty="0"/>
              <a:t>1. Kradzież w banku.</a:t>
            </a:r>
          </a:p>
          <a:p>
            <a:pPr marL="0" indent="0" fontAlgn="base">
              <a:buNone/>
            </a:pPr>
            <a:r>
              <a:rPr lang="pl-PL" dirty="0"/>
              <a:t>2. Pierwszy dzień w gimnazjum – początek przyjaźni.</a:t>
            </a:r>
          </a:p>
          <a:p>
            <a:pPr marL="0" indent="0" fontAlgn="base">
              <a:buNone/>
            </a:pPr>
            <a:r>
              <a:rPr lang="pl-PL" dirty="0"/>
              <a:t>3. Baza na szkolnym strychu.</a:t>
            </a:r>
          </a:p>
          <a:p>
            <a:pPr marL="0" indent="0" fontAlgn="base">
              <a:buNone/>
            </a:pPr>
            <a:r>
              <a:rPr lang="pl-PL" dirty="0"/>
              <a:t>4. Zdemaskowanie szkolnych złodziejaszków.</a:t>
            </a:r>
          </a:p>
          <a:p>
            <a:pPr marL="0" indent="0" fontAlgn="base">
              <a:buNone/>
            </a:pPr>
            <a:r>
              <a:rPr lang="pl-PL" dirty="0"/>
              <a:t>5. Pościg za furgonetką Gangu Niewidzialnych Ludzi.</a:t>
            </a:r>
          </a:p>
          <a:p>
            <a:pPr marL="0" indent="0" fontAlgn="base">
              <a:buNone/>
            </a:pPr>
            <a:r>
              <a:rPr lang="pl-PL" dirty="0"/>
              <a:t>6. Prezentacja Manfreda.</a:t>
            </a:r>
          </a:p>
          <a:p>
            <a:pPr marL="0" indent="0" fontAlgn="base">
              <a:buNone/>
            </a:pPr>
            <a:r>
              <a:rPr lang="pl-PL" dirty="0"/>
              <a:t>7. Rozwiązanie problemu korków w mieście.</a:t>
            </a:r>
          </a:p>
          <a:p>
            <a:pPr marL="0" indent="0" fontAlgn="base">
              <a:buNone/>
            </a:pPr>
            <a:r>
              <a:rPr lang="pl-PL" dirty="0"/>
              <a:t>8. Nawiedzony strych.</a:t>
            </a:r>
          </a:p>
          <a:p>
            <a:pPr marL="0" indent="0" fontAlgn="base">
              <a:buNone/>
            </a:pPr>
            <a:r>
              <a:rPr lang="pl-PL" dirty="0" smtClean="0"/>
              <a:t>9. Nawiązanie kontaktu z duchami.</a:t>
            </a:r>
          </a:p>
          <a:p>
            <a:pPr marL="0" indent="0" fontAlgn="base">
              <a:buNone/>
            </a:pPr>
            <a:r>
              <a:rPr lang="pl-PL" dirty="0" smtClean="0"/>
              <a:t>10</a:t>
            </a:r>
            <a:r>
              <a:rPr lang="pl-PL" dirty="0"/>
              <a:t>. Odnalezienie wraku samolotu.</a:t>
            </a:r>
          </a:p>
          <a:p>
            <a:pPr marL="0" indent="0" fontAlgn="base">
              <a:buNone/>
            </a:pPr>
            <a:r>
              <a:rPr lang="pl-PL" dirty="0"/>
              <a:t>11. List do prezydenta Warszawy.</a:t>
            </a:r>
          </a:p>
          <a:p>
            <a:pPr marL="0" indent="0" fontAlgn="base">
              <a:buNone/>
            </a:pPr>
            <a:r>
              <a:rPr lang="pl-PL" dirty="0"/>
              <a:t>12. Zamek na Kociej Skale – skarb księcia </a:t>
            </a:r>
            <a:r>
              <a:rPr lang="pl-PL" dirty="0" err="1"/>
              <a:t>Świętopełka</a:t>
            </a:r>
            <a:r>
              <a:rPr lang="pl-PL" dirty="0"/>
              <a:t>.</a:t>
            </a:r>
          </a:p>
          <a:p>
            <a:pPr marL="0" indent="0" fontAlgn="base">
              <a:buNone/>
            </a:pPr>
            <a:r>
              <a:rPr lang="pl-PL" dirty="0"/>
              <a:t>13. Odnalezienie skrzyni ze skarbami zrabowanymi przez Niemców.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35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TM03090434[[fn=Drewniana czcionka]]</Template>
  <TotalTime>75</TotalTime>
  <Words>498</Words>
  <Application>Microsoft Office PowerPoint</Application>
  <PresentationFormat>Panoramiczny</PresentationFormat>
  <Paragraphs>63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Rockwell</vt:lpstr>
      <vt:lpstr>Rockwell Condensed</vt:lpstr>
      <vt:lpstr>Wingdings</vt:lpstr>
      <vt:lpstr>Drewniana czcionka</vt:lpstr>
      <vt:lpstr>Felix, net i nika oraz gang niewidzialnych ludzi</vt:lpstr>
      <vt:lpstr>Prezentacja programu PowerPoint</vt:lpstr>
      <vt:lpstr>Autor – rafał kosik</vt:lpstr>
      <vt:lpstr>Główni bohaterowie</vt:lpstr>
      <vt:lpstr>Felix polon</vt:lpstr>
      <vt:lpstr>Net bielecki</vt:lpstr>
      <vt:lpstr>Nika mickiewicz</vt:lpstr>
      <vt:lpstr>Manfred</vt:lpstr>
      <vt:lpstr>Plan wydarzeń</vt:lpstr>
      <vt:lpstr>Prezentacja programu PowerPoint</vt:lpstr>
      <vt:lpstr>Wydarzenia Fantastyczne</vt:lpstr>
      <vt:lpstr>Wydarzenia realne</vt:lpstr>
      <vt:lpstr>antoni p. 6e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Felix, net i nika oraz gang niewidzialnych ludzi</dc:title>
  <dc:creator>Antman</dc:creator>
  <cp:lastModifiedBy>Dyrektor</cp:lastModifiedBy>
  <cp:revision>23</cp:revision>
  <dcterms:created xsi:type="dcterms:W3CDTF">2020-04-02T14:54:55Z</dcterms:created>
  <dcterms:modified xsi:type="dcterms:W3CDTF">2020-04-08T11:39:47Z</dcterms:modified>
</cp:coreProperties>
</file>