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682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29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202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7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875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617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0164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70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35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28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47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746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09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91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77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16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C352-31DD-4394-AA82-D8118FE2BAED}" type="datetimeFigureOut">
              <a:rPr lang="sk-SK" smtClean="0"/>
              <a:t>14. 2. 2021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F3F9D8-F66B-48C5-9DC7-3CF6EC7E27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92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8EE2C-B4D0-44C2-929F-782B439D7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sk-SK" sz="4800" dirty="0"/>
              <a:t>Minulosť a súčasnosť obce</a:t>
            </a:r>
          </a:p>
        </p:txBody>
      </p:sp>
      <p:pic>
        <p:nvPicPr>
          <p:cNvPr id="5" name="Obrázok 4" descr="Obrázok, na ktorom je príroda, kopec&#10;&#10;Automaticky generovaný popis">
            <a:extLst>
              <a:ext uri="{FF2B5EF4-FFF2-40B4-BE49-F238E27FC236}">
                <a16:creationId xmlns:a16="http://schemas.microsoft.com/office/drawing/2014/main" id="{E5AB021B-B34D-4FA8-BAA2-904A31A7C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3" y="0"/>
            <a:ext cx="10257826" cy="423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4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67DB09-35B9-47AF-9AE5-2BF79516D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34" y="641279"/>
            <a:ext cx="10400261" cy="3880773"/>
          </a:xfrm>
        </p:spPr>
        <p:txBody>
          <a:bodyPr/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Každá obec má svoju minulosť.</a:t>
            </a:r>
          </a:p>
          <a:p>
            <a:r>
              <a:rPr lang="sk-SK" sz="2400" dirty="0">
                <a:solidFill>
                  <a:schemeClr val="tx1"/>
                </a:solidFill>
              </a:rPr>
              <a:t>Predkovia súčasných obyvateľov tvorili jej minulosť.</a:t>
            </a:r>
          </a:p>
          <a:p>
            <a:r>
              <a:rPr lang="sk-SK" sz="2400" dirty="0">
                <a:solidFill>
                  <a:schemeClr val="tx1"/>
                </a:solidFill>
              </a:rPr>
              <a:t>Naša súčasnosť stojí na </a:t>
            </a:r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skúsenostiach predchádzajúcich generácií</a:t>
            </a:r>
            <a:r>
              <a:rPr lang="sk-SK" dirty="0"/>
              <a:t>.</a:t>
            </a:r>
          </a:p>
        </p:txBody>
      </p:sp>
      <p:pic>
        <p:nvPicPr>
          <p:cNvPr id="5" name="Obrázok 4" descr="Obrázok, na ktorom je vonkajšie, trávnik, kôň, fotografia&#10;&#10;Automaticky generovaný popis">
            <a:extLst>
              <a:ext uri="{FF2B5EF4-FFF2-40B4-BE49-F238E27FC236}">
                <a16:creationId xmlns:a16="http://schemas.microsoft.com/office/drawing/2014/main" id="{336EF47F-37C0-4B16-B785-8F9850E44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2" y="2411896"/>
            <a:ext cx="9144000" cy="44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0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89B7E-F61D-4227-8D26-783FCBFA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44" y="330043"/>
            <a:ext cx="8596668" cy="1320800"/>
          </a:xfrm>
        </p:spPr>
        <p:txBody>
          <a:bodyPr/>
          <a:lstStyle/>
          <a:p>
            <a:r>
              <a:rPr lang="sk-SK" b="1" dirty="0">
                <a:solidFill>
                  <a:srgbClr val="FF0000"/>
                </a:solidFill>
                <a:highlight>
                  <a:srgbClr val="FFFF00"/>
                </a:highlight>
              </a:rPr>
              <a:t>ERB A KRONIKA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A49799-CC8A-45BE-AF3A-7C6960FF0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0843"/>
            <a:ext cx="5711687" cy="3880773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Erb </a:t>
            </a:r>
            <a:r>
              <a:rPr lang="sk-SK" sz="2400" dirty="0">
                <a:solidFill>
                  <a:schemeClr val="tx1"/>
                </a:solidFill>
              </a:rPr>
              <a:t>– znak rodu alebo mesta/dediny.</a:t>
            </a:r>
          </a:p>
          <a:p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Kronika </a:t>
            </a:r>
            <a:r>
              <a:rPr lang="sk-SK" sz="2400" dirty="0">
                <a:solidFill>
                  <a:schemeClr val="tx1"/>
                </a:solidFill>
              </a:rPr>
              <a:t>– kniha záznamov o udalostiach.</a:t>
            </a:r>
          </a:p>
          <a:p>
            <a:r>
              <a:rPr lang="sk-SK" sz="2400" dirty="0">
                <a:solidFill>
                  <a:schemeClr val="tx1"/>
                </a:solidFill>
              </a:rPr>
              <a:t>Kedysi dávno mali králi svojich kronikárov. Neskôr </a:t>
            </a:r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začali kroniky písať obce, školy</a:t>
            </a:r>
          </a:p>
          <a:p>
            <a:r>
              <a:rPr lang="sk-SK" sz="2400" dirty="0">
                <a:solidFill>
                  <a:schemeClr val="tx1"/>
                </a:solidFill>
              </a:rPr>
              <a:t>Zapisovaním informácií chcú z</a:t>
            </a:r>
            <a:r>
              <a:rPr lang="sk-SK" sz="2400" dirty="0">
                <a:solidFill>
                  <a:schemeClr val="tx1"/>
                </a:solidFill>
                <a:highlight>
                  <a:srgbClr val="FFFF00"/>
                </a:highlight>
              </a:rPr>
              <a:t>achovať cenné informácie pre budúce generácie.</a:t>
            </a:r>
          </a:p>
        </p:txBody>
      </p:sp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id="{928A167C-847E-49DC-BB0A-B4F8A2FB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0082"/>
            <a:ext cx="2892623" cy="3321851"/>
          </a:xfrm>
          <a:prstGeom prst="rect">
            <a:avLst/>
          </a:prstGeom>
        </p:spPr>
      </p:pic>
      <p:pic>
        <p:nvPicPr>
          <p:cNvPr id="7" name="Obrázok 6" descr="Obrázok, na ktorom je kreslenie&#10;&#10;Automaticky generovaný popis">
            <a:extLst>
              <a:ext uri="{FF2B5EF4-FFF2-40B4-BE49-F238E27FC236}">
                <a16:creationId xmlns:a16="http://schemas.microsoft.com/office/drawing/2014/main" id="{1A47A378-8390-4E87-AE90-DE43F9B97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912" y="0"/>
            <a:ext cx="2892623" cy="3311769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24FE2A20-04DA-4541-B0B2-1E52380E7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16121"/>
            <a:ext cx="6096001" cy="344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0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687B8-1068-4ECD-935A-9D97B3C8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34" y="207380"/>
            <a:ext cx="8596668" cy="1320800"/>
          </a:xfrm>
        </p:spPr>
        <p:txBody>
          <a:bodyPr/>
          <a:lstStyle/>
          <a:p>
            <a:r>
              <a:rPr lang="sk-SK" b="1" dirty="0">
                <a:solidFill>
                  <a:srgbClr val="FF0000"/>
                </a:solidFill>
                <a:highlight>
                  <a:srgbClr val="FFFF00"/>
                </a:highlight>
              </a:rPr>
              <a:t>VLAJKA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D6A686-A503-4E05-BE79-DEF88BAA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8613"/>
            <a:ext cx="8596668" cy="3880773"/>
          </a:xfrm>
        </p:spPr>
        <p:txBody>
          <a:bodyPr>
            <a:normAutofit/>
          </a:bodyPr>
          <a:lstStyle/>
          <a:p>
            <a:r>
              <a:rPr lang="sk-SK" sz="2000" dirty="0">
                <a:solidFill>
                  <a:schemeClr val="tx1"/>
                </a:solidFill>
              </a:rPr>
              <a:t>Obce na verejnosti reprezentujú symboly ako vlajka a erb.</a:t>
            </a:r>
          </a:p>
          <a:p>
            <a:r>
              <a:rPr lang="sk-SK" sz="2000" dirty="0">
                <a:solidFill>
                  <a:schemeClr val="tx1"/>
                </a:solidFill>
              </a:rPr>
              <a:t>Symboly obce sú zdrojom hrdosti obyvateľov na svoju obec.</a:t>
            </a:r>
          </a:p>
        </p:txBody>
      </p:sp>
      <p:pic>
        <p:nvPicPr>
          <p:cNvPr id="5" name="Obrázok 4" descr="Obrázok, na ktorom je trávnik, vonkajšie, budova, sedenie&#10;&#10;Automaticky generovaný popis">
            <a:extLst>
              <a:ext uri="{FF2B5EF4-FFF2-40B4-BE49-F238E27FC236}">
                <a16:creationId xmlns:a16="http://schemas.microsoft.com/office/drawing/2014/main" id="{2AC77E20-0146-4A42-B7C7-F6A3FDADD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2888547"/>
            <a:ext cx="4220308" cy="3940022"/>
          </a:xfrm>
          <a:prstGeom prst="rect">
            <a:avLst/>
          </a:prstGeom>
        </p:spPr>
      </p:pic>
      <p:pic>
        <p:nvPicPr>
          <p:cNvPr id="7" name="Obrázok 6" descr="Obrázok, na ktorom je kreslenie&#10;&#10;Automaticky generovaný popis">
            <a:extLst>
              <a:ext uri="{FF2B5EF4-FFF2-40B4-BE49-F238E27FC236}">
                <a16:creationId xmlns:a16="http://schemas.microsoft.com/office/drawing/2014/main" id="{1458C7FE-53D8-44AB-A41A-414645490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35" y="2888547"/>
            <a:ext cx="4280828" cy="3784252"/>
          </a:xfrm>
          <a:prstGeom prst="rect">
            <a:avLst/>
          </a:prstGeom>
        </p:spPr>
      </p:pic>
      <p:pic>
        <p:nvPicPr>
          <p:cNvPr id="9" name="Obrázok 8" descr="Obrázok, na ktorom je kreslenie&#10;&#10;Automaticky generovaný popis">
            <a:extLst>
              <a:ext uri="{FF2B5EF4-FFF2-40B4-BE49-F238E27FC236}">
                <a16:creationId xmlns:a16="http://schemas.microsoft.com/office/drawing/2014/main" id="{E1415484-0139-4287-8579-5BD9BC447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33" y="352073"/>
            <a:ext cx="4198634" cy="279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584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89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Minulosť a súčasnosť obce</vt:lpstr>
      <vt:lpstr>Prezentace aplikace PowerPoint</vt:lpstr>
      <vt:lpstr>ERB A KRONIKA</vt:lpstr>
      <vt:lpstr>VLAJKA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Minulosť a súčasnosť obce</dc:title>
  <dc:creator>takac.tomas1863@gmail.com</dc:creator>
  <cp:lastModifiedBy>Broňa</cp:lastModifiedBy>
  <cp:revision>4</cp:revision>
  <dcterms:created xsi:type="dcterms:W3CDTF">2020-08-27T14:56:31Z</dcterms:created>
  <dcterms:modified xsi:type="dcterms:W3CDTF">2021-02-14T11:54:27Z</dcterms:modified>
</cp:coreProperties>
</file>