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59" r:id="rId4"/>
    <p:sldId id="266" r:id="rId5"/>
    <p:sldId id="257" r:id="rId6"/>
    <p:sldId id="265" r:id="rId7"/>
    <p:sldId id="264" r:id="rId8"/>
    <p:sldId id="260" r:id="rId9"/>
    <p:sldId id="268" r:id="rId10"/>
    <p:sldId id="263" r:id="rId11"/>
    <p:sldId id="262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 varScale="1">
        <p:scale>
          <a:sx n="64" d="100"/>
          <a:sy n="64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025A1-F133-4F57-AB1D-8266A0008F1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381B8-1515-4A29-B477-C90CDDE1FAF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vobodova.ivan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4038600"/>
            <a:ext cx="8686800" cy="1371600"/>
          </a:xfrm>
        </p:spPr>
        <p:txBody>
          <a:bodyPr>
            <a:normAutofit/>
          </a:bodyPr>
          <a:lstStyle/>
          <a:p>
            <a:r>
              <a:rPr lang="sk-SK" sz="4000" dirty="0" smtClean="0"/>
              <a:t>Základné  ľudské práva  a slobody 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4" name="Obrázok 3" descr="os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609600"/>
            <a:ext cx="4114800" cy="3829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4" name="AutoShape 2" descr="Mahatma Gandhi's experiments with food and the lessons we ca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8196" name="AutoShape 4" descr="Mahatma Gandhi's experiments with food and the lessons we ca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Úloha</a:t>
            </a:r>
            <a:endParaRPr lang="sk-SK" dirty="0"/>
          </a:p>
        </p:txBody>
      </p:sp>
      <p:pic>
        <p:nvPicPr>
          <p:cNvPr id="4" name="Zástupný symbol pro obsah 3" descr="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4114800"/>
            <a:ext cx="3701143" cy="2590800"/>
          </a:xfr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762000" y="1752600"/>
            <a:ext cx="8077200" cy="1371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1.Zisti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,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ktoré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práva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človeka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boli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porušované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minulosti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2.Sú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porušované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práva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ľudí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aj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tejto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dobe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nejakej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krajine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Svoje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zistenia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zapíš</a:t>
            </a:r>
            <a:r>
              <a:rPr lang="en-I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IE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zošita</a:t>
            </a:r>
            <a:endParaRPr kumimoji="0" lang="sk-SK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457200" y="304801"/>
            <a:ext cx="8458199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Pristina" pitchFamily="66" charset="0"/>
              </a:rPr>
              <a:t>Ďakujem za pozornosť</a:t>
            </a:r>
          </a:p>
          <a:p>
            <a:pPr algn="ctr"/>
            <a:endParaRPr lang="sk-SK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Pristina" pitchFamily="66" charset="0"/>
            </a:endParaRPr>
          </a:p>
          <a:p>
            <a:pPr algn="ctr"/>
            <a:endParaRPr lang="sk-SK" sz="6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Pristina" pitchFamily="66" charset="0"/>
            </a:endParaRPr>
          </a:p>
          <a:p>
            <a:pPr algn="ctr"/>
            <a:endParaRPr lang="sk-SK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Pristina" pitchFamily="66" charset="0"/>
            </a:endParaRPr>
          </a:p>
          <a:p>
            <a:pPr algn="ctr"/>
            <a:endParaRPr lang="sk-SK" sz="6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Pristina" pitchFamily="66" charset="0"/>
            </a:endParaRPr>
          </a:p>
          <a:p>
            <a:pPr algn="ctr"/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ristina" pitchFamily="66" charset="0"/>
              </a:rPr>
              <a:t>                        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Pristin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23554" name="Picture 2" descr="https://image3.slideserve.com/5466581/slide4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sú ľudské práva</a:t>
            </a:r>
            <a:r>
              <a:rPr lang="en-IE" dirty="0" smtClean="0"/>
              <a:t>?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sk-SK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IE" sz="2800" dirty="0" err="1" smtClean="0"/>
              <a:t>Ľudská</a:t>
            </a:r>
            <a:r>
              <a:rPr lang="en-IE" sz="2800" dirty="0" smtClean="0"/>
              <a:t> </a:t>
            </a:r>
            <a:r>
              <a:rPr lang="en-IE" sz="2800" dirty="0" err="1" smtClean="0"/>
              <a:t>bytosť</a:t>
            </a:r>
            <a:r>
              <a:rPr lang="en-IE" sz="2800" dirty="0" smtClean="0"/>
              <a:t> je </a:t>
            </a:r>
            <a:r>
              <a:rPr lang="en-IE" sz="2800" dirty="0" err="1" smtClean="0"/>
              <a:t>veľmi</a:t>
            </a:r>
            <a:r>
              <a:rPr lang="en-IE" sz="2800" dirty="0" smtClean="0"/>
              <a:t> </a:t>
            </a:r>
            <a:r>
              <a:rPr lang="en-IE" sz="2800" dirty="0" err="1" smtClean="0"/>
              <a:t>zraniteľná</a:t>
            </a:r>
            <a:r>
              <a:rPr lang="en-IE" sz="2800" dirty="0" smtClean="0"/>
              <a:t> a </a:t>
            </a:r>
            <a:r>
              <a:rPr lang="en-IE" sz="2800" dirty="0" err="1" smtClean="0"/>
              <a:t>potrebuje</a:t>
            </a:r>
            <a:r>
              <a:rPr lang="en-IE" sz="2800" dirty="0" smtClean="0"/>
              <a:t> </a:t>
            </a:r>
            <a:r>
              <a:rPr lang="en-IE" sz="2800" dirty="0" err="1" smtClean="0"/>
              <a:t>ochranu</a:t>
            </a:r>
            <a:r>
              <a:rPr lang="en-IE" sz="2800" dirty="0" smtClean="0"/>
              <a:t> </a:t>
            </a:r>
            <a:r>
              <a:rPr lang="en-IE" sz="2800" dirty="0" err="1" smtClean="0"/>
              <a:t>pred</a:t>
            </a:r>
            <a:r>
              <a:rPr lang="en-IE" sz="2800" dirty="0" smtClean="0"/>
              <a:t> </a:t>
            </a:r>
            <a:r>
              <a:rPr lang="en-IE" sz="2800" dirty="0" err="1" smtClean="0"/>
              <a:t>zanedbávaním</a:t>
            </a:r>
            <a:r>
              <a:rPr lang="en-IE" sz="2800" dirty="0" smtClean="0"/>
              <a:t>, </a:t>
            </a:r>
            <a:r>
              <a:rPr lang="en-IE" sz="2800" dirty="0" err="1" smtClean="0"/>
              <a:t>násilím</a:t>
            </a:r>
            <a:r>
              <a:rPr lang="en-IE" sz="2800" dirty="0" smtClean="0"/>
              <a:t>.</a:t>
            </a:r>
          </a:p>
          <a:p>
            <a:endParaRPr lang="en-IE" sz="2800" dirty="0" smtClean="0"/>
          </a:p>
          <a:p>
            <a:r>
              <a:rPr lang="en-IE" sz="2800" dirty="0" smtClean="0"/>
              <a:t> </a:t>
            </a:r>
            <a:r>
              <a:rPr lang="en-IE" sz="2800" dirty="0" err="1" smtClean="0"/>
              <a:t>Ľudské</a:t>
            </a:r>
            <a:r>
              <a:rPr lang="en-IE" sz="2800" dirty="0" smtClean="0"/>
              <a:t> </a:t>
            </a:r>
            <a:r>
              <a:rPr lang="en-IE" sz="2800" dirty="0" err="1" smtClean="0"/>
              <a:t>práva</a:t>
            </a:r>
            <a:r>
              <a:rPr lang="en-IE" sz="2800" dirty="0" smtClean="0"/>
              <a:t> </a:t>
            </a:r>
            <a:r>
              <a:rPr lang="en-IE" sz="2800" dirty="0" err="1" smtClean="0"/>
              <a:t>sú</a:t>
            </a:r>
            <a:r>
              <a:rPr lang="en-IE" sz="2800" dirty="0" smtClean="0"/>
              <a:t> </a:t>
            </a:r>
            <a:r>
              <a:rPr lang="en-IE" sz="2800" dirty="0" err="1" smtClean="0"/>
              <a:t>spoločné</a:t>
            </a:r>
            <a:r>
              <a:rPr lang="en-IE" sz="2800" dirty="0" smtClean="0"/>
              <a:t> </a:t>
            </a:r>
            <a:r>
              <a:rPr lang="en-IE" sz="2800" dirty="0" err="1" smtClean="0"/>
              <a:t>všetkým</a:t>
            </a:r>
            <a:r>
              <a:rPr lang="en-IE" sz="2800" dirty="0" smtClean="0"/>
              <a:t> </a:t>
            </a:r>
            <a:r>
              <a:rPr lang="en-IE" sz="2800" dirty="0" err="1" smtClean="0"/>
              <a:t>ľudským</a:t>
            </a:r>
            <a:r>
              <a:rPr lang="en-IE" sz="2800" dirty="0" smtClean="0"/>
              <a:t> </a:t>
            </a:r>
            <a:r>
              <a:rPr lang="en-IE" sz="2800" dirty="0" err="1" smtClean="0"/>
              <a:t>bytostiam</a:t>
            </a:r>
            <a:r>
              <a:rPr lang="en-IE" sz="2800" dirty="0" smtClean="0"/>
              <a:t> a </a:t>
            </a:r>
            <a:r>
              <a:rPr lang="en-IE" sz="2800" dirty="0" err="1" smtClean="0"/>
              <a:t>sú</a:t>
            </a:r>
            <a:r>
              <a:rPr lang="en-IE" sz="2800" dirty="0" smtClean="0"/>
              <a:t> </a:t>
            </a:r>
            <a:r>
              <a:rPr lang="en-IE" sz="2800" dirty="0" err="1" smtClean="0"/>
              <a:t>postavené</a:t>
            </a:r>
            <a:r>
              <a:rPr lang="en-IE" sz="2800" dirty="0" smtClean="0"/>
              <a:t> </a:t>
            </a:r>
            <a:r>
              <a:rPr lang="en-IE" sz="2800" dirty="0" err="1" smtClean="0"/>
              <a:t>na</a:t>
            </a:r>
            <a:r>
              <a:rPr lang="en-IE" sz="2800" dirty="0" smtClean="0"/>
              <a:t> </a:t>
            </a:r>
            <a:r>
              <a:rPr lang="en-IE" sz="2800" dirty="0" err="1" smtClean="0"/>
              <a:t>zásade</a:t>
            </a:r>
            <a:r>
              <a:rPr lang="en-IE" sz="2800" dirty="0" smtClean="0"/>
              <a:t> “</a:t>
            </a:r>
            <a:r>
              <a:rPr lang="en-IE" sz="2800" dirty="0" err="1" smtClean="0"/>
              <a:t>všetci</a:t>
            </a:r>
            <a:r>
              <a:rPr lang="en-IE" sz="2800" dirty="0" smtClean="0"/>
              <a:t> </a:t>
            </a:r>
            <a:r>
              <a:rPr lang="en-IE" sz="2800" dirty="0" err="1" smtClean="0"/>
              <a:t>ľudia</a:t>
            </a:r>
            <a:r>
              <a:rPr lang="en-IE" sz="2800" dirty="0" smtClean="0"/>
              <a:t> </a:t>
            </a:r>
            <a:r>
              <a:rPr lang="en-IE" sz="2800" dirty="0" err="1" smtClean="0"/>
              <a:t>sú</a:t>
            </a:r>
            <a:r>
              <a:rPr lang="en-IE" sz="2800" dirty="0" smtClean="0"/>
              <a:t> </a:t>
            </a:r>
            <a:r>
              <a:rPr lang="en-IE" sz="2800" dirty="0" err="1" smtClean="0"/>
              <a:t>si</a:t>
            </a:r>
            <a:r>
              <a:rPr lang="en-IE" sz="2800" dirty="0" smtClean="0"/>
              <a:t> </a:t>
            </a:r>
            <a:r>
              <a:rPr lang="en-IE" sz="2800" dirty="0" err="1" smtClean="0"/>
              <a:t>rovní</a:t>
            </a:r>
            <a:r>
              <a:rPr lang="en-IE" sz="2800" dirty="0" smtClean="0"/>
              <a:t>“. </a:t>
            </a:r>
          </a:p>
          <a:p>
            <a:endParaRPr lang="en-IE" sz="2800" dirty="0" smtClean="0"/>
          </a:p>
          <a:p>
            <a:r>
              <a:rPr lang="en-IE" sz="2800" dirty="0" smtClean="0"/>
              <a:t> </a:t>
            </a:r>
            <a:r>
              <a:rPr lang="en-IE" sz="2800" dirty="0" err="1" smtClean="0"/>
              <a:t>Ľudské</a:t>
            </a:r>
            <a:r>
              <a:rPr lang="en-IE" sz="2800" dirty="0" smtClean="0"/>
              <a:t> </a:t>
            </a:r>
            <a:r>
              <a:rPr lang="en-IE" sz="2800" dirty="0" err="1" smtClean="0"/>
              <a:t>práva</a:t>
            </a:r>
            <a:r>
              <a:rPr lang="en-IE" sz="2800" dirty="0" smtClean="0"/>
              <a:t> by </a:t>
            </a:r>
            <a:r>
              <a:rPr lang="en-IE" sz="2800" dirty="0" err="1" smtClean="0"/>
              <a:t>sme</a:t>
            </a:r>
            <a:r>
              <a:rPr lang="en-IE" sz="2800" dirty="0" smtClean="0"/>
              <a:t> </a:t>
            </a:r>
            <a:r>
              <a:rPr lang="en-IE" sz="2800" dirty="0" err="1" smtClean="0"/>
              <a:t>mohli</a:t>
            </a:r>
            <a:r>
              <a:rPr lang="en-IE" sz="2800" dirty="0" smtClean="0"/>
              <a:t> </a:t>
            </a:r>
            <a:r>
              <a:rPr lang="en-IE" sz="2800" dirty="0" err="1" smtClean="0"/>
              <a:t>chápať</a:t>
            </a:r>
            <a:r>
              <a:rPr lang="en-IE" sz="2800" dirty="0" smtClean="0"/>
              <a:t> </a:t>
            </a:r>
            <a:r>
              <a:rPr lang="en-IE" sz="2800" dirty="0" err="1" smtClean="0"/>
              <a:t>aj</a:t>
            </a:r>
            <a:r>
              <a:rPr lang="en-IE" sz="2800" dirty="0" smtClean="0"/>
              <a:t> </a:t>
            </a:r>
            <a:r>
              <a:rPr lang="en-IE" sz="2800" dirty="0" err="1" smtClean="0"/>
              <a:t>ako</a:t>
            </a:r>
            <a:r>
              <a:rPr lang="en-IE" sz="2800" dirty="0" smtClean="0"/>
              <a:t> </a:t>
            </a:r>
            <a:r>
              <a:rPr lang="en-IE" sz="2800" dirty="0" err="1" smtClean="0"/>
              <a:t>základné</a:t>
            </a:r>
            <a:r>
              <a:rPr lang="en-IE" sz="2800" dirty="0" smtClean="0"/>
              <a:t> </a:t>
            </a:r>
            <a:r>
              <a:rPr lang="en-IE" sz="2800" dirty="0" err="1" smtClean="0"/>
              <a:t>pravidlá</a:t>
            </a:r>
            <a:r>
              <a:rPr lang="en-IE" sz="2800" dirty="0" smtClean="0"/>
              <a:t> </a:t>
            </a:r>
            <a:r>
              <a:rPr lang="en-IE" sz="2800" dirty="0" err="1" smtClean="0"/>
              <a:t>hry</a:t>
            </a:r>
            <a:r>
              <a:rPr lang="en-IE" sz="2800" dirty="0" smtClean="0"/>
              <a:t>, </a:t>
            </a:r>
            <a:r>
              <a:rPr lang="en-IE" sz="2800" dirty="0" err="1" smtClean="0"/>
              <a:t>ktoré</a:t>
            </a:r>
            <a:r>
              <a:rPr lang="en-IE" sz="2800" dirty="0" smtClean="0"/>
              <a:t> </a:t>
            </a:r>
            <a:r>
              <a:rPr lang="en-IE" sz="2800" dirty="0" err="1" smtClean="0"/>
              <a:t>musia</a:t>
            </a:r>
            <a:r>
              <a:rPr lang="en-IE" sz="2800" dirty="0" smtClean="0"/>
              <a:t> </a:t>
            </a:r>
            <a:r>
              <a:rPr lang="en-IE" sz="2800" dirty="0" err="1" smtClean="0"/>
              <a:t>rešpektovať</a:t>
            </a:r>
            <a:r>
              <a:rPr lang="en-IE" sz="2800" dirty="0" smtClean="0"/>
              <a:t> </a:t>
            </a:r>
            <a:r>
              <a:rPr lang="en-IE" sz="2800" dirty="0" err="1" smtClean="0"/>
              <a:t>vládnuci</a:t>
            </a:r>
            <a:r>
              <a:rPr lang="en-IE" sz="2800" dirty="0" smtClean="0"/>
              <a:t> </a:t>
            </a:r>
            <a:r>
              <a:rPr lang="en-IE" sz="2800" dirty="0" err="1" smtClean="0"/>
              <a:t>aj</a:t>
            </a:r>
            <a:r>
              <a:rPr lang="en-IE" sz="2800" dirty="0" smtClean="0"/>
              <a:t> </a:t>
            </a:r>
            <a:r>
              <a:rPr lang="en-IE" sz="2800" dirty="0" err="1" smtClean="0"/>
              <a:t>ovládaní</a:t>
            </a:r>
            <a:r>
              <a:rPr lang="en-IE" sz="2800" dirty="0" smtClean="0"/>
              <a:t>. </a:t>
            </a:r>
          </a:p>
          <a:p>
            <a:endParaRPr lang="sk-SK" sz="2800" dirty="0" smtClean="0"/>
          </a:p>
          <a:p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Charakteristika</a:t>
            </a:r>
            <a:r>
              <a:rPr lang="en-IE" dirty="0" smtClean="0"/>
              <a:t> </a:t>
            </a:r>
            <a:r>
              <a:rPr lang="en-IE" dirty="0" err="1" smtClean="0"/>
              <a:t>ľudských</a:t>
            </a:r>
            <a:r>
              <a:rPr lang="en-IE" dirty="0" smtClean="0"/>
              <a:t> </a:t>
            </a:r>
            <a:r>
              <a:rPr lang="en-IE" dirty="0" err="1" smtClean="0"/>
              <a:t>práv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ĽP </a:t>
            </a:r>
            <a:r>
              <a:rPr lang="en-IE" dirty="0" err="1" smtClean="0"/>
              <a:t>sú</a:t>
            </a:r>
            <a:r>
              <a:rPr lang="en-IE" dirty="0" smtClean="0"/>
              <a:t>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IE" sz="4000" dirty="0" err="1" smtClean="0"/>
              <a:t>Neodňateľné-</a:t>
            </a:r>
            <a:r>
              <a:rPr lang="en-IE" sz="3200" dirty="0" err="1" smtClean="0"/>
              <a:t>nikto</a:t>
            </a:r>
            <a:r>
              <a:rPr lang="en-IE" sz="3200" dirty="0" smtClean="0"/>
              <a:t> </a:t>
            </a:r>
            <a:r>
              <a:rPr lang="en-IE" sz="3200" dirty="0" err="1" smtClean="0"/>
              <a:t>nám</a:t>
            </a:r>
            <a:r>
              <a:rPr lang="en-IE" sz="3200" dirty="0" smtClean="0"/>
              <a:t> </a:t>
            </a:r>
            <a:r>
              <a:rPr lang="en-IE" sz="3200" dirty="0" err="1" smtClean="0"/>
              <a:t>ich</a:t>
            </a:r>
            <a:r>
              <a:rPr lang="en-IE" sz="3200" dirty="0" smtClean="0"/>
              <a:t> </a:t>
            </a:r>
            <a:r>
              <a:rPr lang="en-IE" sz="3200" dirty="0" err="1" smtClean="0"/>
              <a:t>nemôže</a:t>
            </a:r>
            <a:r>
              <a:rPr lang="en-IE" sz="3200" dirty="0" smtClean="0"/>
              <a:t> </a:t>
            </a:r>
            <a:r>
              <a:rPr lang="en-IE" sz="3200" dirty="0" err="1" smtClean="0"/>
              <a:t>zobrať</a:t>
            </a:r>
            <a:endParaRPr lang="en-IE" sz="3200" dirty="0" smtClean="0"/>
          </a:p>
          <a:p>
            <a:r>
              <a:rPr lang="en-IE" sz="4000" dirty="0" err="1" smtClean="0"/>
              <a:t>Nescudziteľné</a:t>
            </a:r>
            <a:r>
              <a:rPr lang="en-IE" sz="4000" dirty="0" smtClean="0"/>
              <a:t>- </a:t>
            </a:r>
            <a:r>
              <a:rPr lang="en-IE" sz="3200" dirty="0" err="1" smtClean="0"/>
              <a:t>nemožno</a:t>
            </a:r>
            <a:r>
              <a:rPr lang="en-IE" sz="3200" dirty="0" smtClean="0"/>
              <a:t> </a:t>
            </a:r>
            <a:r>
              <a:rPr lang="en-IE" sz="3200" dirty="0" err="1" smtClean="0"/>
              <a:t>ich</a:t>
            </a:r>
            <a:r>
              <a:rPr lang="en-IE" sz="3200" dirty="0" smtClean="0"/>
              <a:t> </a:t>
            </a:r>
            <a:r>
              <a:rPr lang="en-IE" sz="3200" dirty="0" err="1" smtClean="0"/>
              <a:t>odovzdať</a:t>
            </a:r>
            <a:r>
              <a:rPr lang="en-IE" sz="3200" dirty="0" smtClean="0"/>
              <a:t> </a:t>
            </a:r>
            <a:r>
              <a:rPr lang="en-IE" sz="3200" dirty="0" err="1" smtClean="0"/>
              <a:t>inej</a:t>
            </a:r>
            <a:r>
              <a:rPr lang="en-IE" sz="3200" dirty="0" smtClean="0"/>
              <a:t> </a:t>
            </a:r>
            <a:r>
              <a:rPr lang="en-IE" sz="3200" dirty="0" err="1" smtClean="0"/>
              <a:t>osobe</a:t>
            </a:r>
            <a:endParaRPr lang="en-IE" sz="3200" dirty="0" smtClean="0"/>
          </a:p>
          <a:p>
            <a:r>
              <a:rPr lang="en-IE" sz="4000" dirty="0" err="1" smtClean="0"/>
              <a:t>Nepremlčateľné</a:t>
            </a:r>
            <a:r>
              <a:rPr lang="en-IE" sz="4000" dirty="0" smtClean="0"/>
              <a:t>- </a:t>
            </a:r>
            <a:r>
              <a:rPr lang="en-IE" sz="3200" dirty="0" err="1" smtClean="0"/>
              <a:t>nezaniknú</a:t>
            </a:r>
            <a:r>
              <a:rPr lang="en-IE" sz="3200" dirty="0" smtClean="0"/>
              <a:t> </a:t>
            </a:r>
            <a:r>
              <a:rPr lang="en-IE" sz="3200" dirty="0" err="1" smtClean="0"/>
              <a:t>po</a:t>
            </a:r>
            <a:r>
              <a:rPr lang="en-IE" sz="3200" dirty="0" smtClean="0"/>
              <a:t> </a:t>
            </a:r>
            <a:r>
              <a:rPr lang="en-IE" sz="3200" dirty="0" err="1" smtClean="0"/>
              <a:t>nejakom</a:t>
            </a:r>
            <a:r>
              <a:rPr lang="en-IE" sz="3200" dirty="0" smtClean="0"/>
              <a:t> </a:t>
            </a:r>
            <a:r>
              <a:rPr lang="en-IE" sz="3200" dirty="0" err="1" smtClean="0"/>
              <a:t>čase</a:t>
            </a:r>
            <a:endParaRPr lang="en-IE" sz="3200" dirty="0" smtClean="0"/>
          </a:p>
          <a:p>
            <a:r>
              <a:rPr lang="en-IE" sz="4000" dirty="0" err="1" smtClean="0"/>
              <a:t>Nezrušiteľné</a:t>
            </a:r>
            <a:r>
              <a:rPr lang="en-IE" sz="4000" dirty="0" smtClean="0"/>
              <a:t>-</a:t>
            </a:r>
            <a:r>
              <a:rPr lang="en-IE" sz="3200" dirty="0" smtClean="0"/>
              <a:t> </a:t>
            </a:r>
            <a:r>
              <a:rPr lang="en-IE" sz="3200" dirty="0" err="1" smtClean="0"/>
              <a:t>nikým</a:t>
            </a:r>
            <a:r>
              <a:rPr lang="en-IE" sz="3200" dirty="0" smtClean="0"/>
              <a:t> a </a:t>
            </a:r>
            <a:r>
              <a:rPr lang="en-IE" sz="3200" dirty="0" err="1" smtClean="0"/>
              <a:t>ničím</a:t>
            </a:r>
            <a:r>
              <a:rPr lang="en-IE" sz="3200" dirty="0" smtClean="0"/>
              <a:t> ( </a:t>
            </a:r>
            <a:r>
              <a:rPr lang="en-IE" sz="3200" dirty="0" err="1" smtClean="0"/>
              <a:t>možno</a:t>
            </a:r>
            <a:r>
              <a:rPr lang="en-IE" sz="3200" dirty="0" smtClean="0"/>
              <a:t> </a:t>
            </a:r>
            <a:r>
              <a:rPr lang="en-IE" sz="3200" dirty="0" err="1" smtClean="0"/>
              <a:t>ich</a:t>
            </a:r>
            <a:r>
              <a:rPr lang="en-IE" sz="3200" dirty="0" smtClean="0"/>
              <a:t> </a:t>
            </a:r>
            <a:r>
              <a:rPr lang="en-IE" sz="3200" dirty="0" err="1" smtClean="0"/>
              <a:t>len</a:t>
            </a:r>
            <a:r>
              <a:rPr lang="en-IE" sz="3200" dirty="0" smtClean="0"/>
              <a:t> </a:t>
            </a:r>
            <a:r>
              <a:rPr lang="en-IE" sz="3200" dirty="0" err="1" smtClean="0"/>
              <a:t>zákonom</a:t>
            </a:r>
            <a:r>
              <a:rPr lang="en-IE" sz="3200" dirty="0" smtClean="0"/>
              <a:t>  </a:t>
            </a:r>
            <a:r>
              <a:rPr lang="en-IE" sz="3200" dirty="0" err="1" smtClean="0"/>
              <a:t>obmedziť</a:t>
            </a:r>
            <a:r>
              <a:rPr lang="en-IE" sz="3200" dirty="0" smtClean="0"/>
              <a:t> </a:t>
            </a:r>
            <a:r>
              <a:rPr lang="en-IE" sz="3200" dirty="0" err="1" smtClean="0"/>
              <a:t>ak</a:t>
            </a:r>
            <a:r>
              <a:rPr lang="en-IE" sz="3200" dirty="0" smtClean="0"/>
              <a:t> by bolo </a:t>
            </a:r>
            <a:r>
              <a:rPr lang="en-IE" sz="3200" dirty="0" err="1" smtClean="0"/>
              <a:t>podozrenie</a:t>
            </a:r>
            <a:r>
              <a:rPr lang="en-IE" sz="3200" dirty="0" smtClean="0"/>
              <a:t>, </a:t>
            </a:r>
            <a:r>
              <a:rPr lang="en-IE" sz="3200" dirty="0" err="1" smtClean="0"/>
              <a:t>že</a:t>
            </a:r>
            <a:r>
              <a:rPr lang="en-IE" sz="3200" dirty="0" smtClean="0"/>
              <a:t> by </a:t>
            </a:r>
            <a:r>
              <a:rPr lang="en-IE" sz="3200" dirty="0" err="1" smtClean="0"/>
              <a:t>ovplyvňovali</a:t>
            </a:r>
            <a:r>
              <a:rPr lang="en-IE" sz="3200" dirty="0" smtClean="0"/>
              <a:t> </a:t>
            </a:r>
            <a:r>
              <a:rPr lang="en-IE" sz="3200" dirty="0" err="1" smtClean="0"/>
              <a:t>práva</a:t>
            </a:r>
            <a:r>
              <a:rPr lang="en-IE" sz="3200" dirty="0" smtClean="0"/>
              <a:t> </a:t>
            </a:r>
            <a:r>
              <a:rPr lang="en-IE" sz="3200" dirty="0" err="1" smtClean="0"/>
              <a:t>iných</a:t>
            </a:r>
            <a:r>
              <a:rPr lang="en-IE" sz="3200" dirty="0" smtClean="0"/>
              <a:t>)</a:t>
            </a:r>
            <a:endParaRPr lang="en-IE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Medzi základné ľudské práva patrí: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610600" cy="5029200"/>
          </a:xfrm>
        </p:spPr>
        <p:txBody>
          <a:bodyPr>
            <a:normAutofit/>
          </a:bodyPr>
          <a:lstStyle/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</p:txBody>
      </p:sp>
      <p:pic>
        <p:nvPicPr>
          <p:cNvPr id="4" name="Obrázok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4114800"/>
            <a:ext cx="1905000" cy="1361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dĺžnik 4"/>
          <p:cNvSpPr/>
          <p:nvPr/>
        </p:nvSpPr>
        <p:spPr>
          <a:xfrm>
            <a:off x="7086600" y="5562600"/>
            <a:ext cx="173034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Právo na život </a:t>
            </a:r>
            <a:endParaRPr lang="sk-SK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Obrázok 5" descr="aukc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524000"/>
            <a:ext cx="2696307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Obdĺžnik 6"/>
          <p:cNvSpPr/>
          <p:nvPr/>
        </p:nvSpPr>
        <p:spPr>
          <a:xfrm>
            <a:off x="381000" y="3124200"/>
            <a:ext cx="1975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Právo na osobnú </a:t>
            </a:r>
          </a:p>
          <a:p>
            <a:pPr algn="ctr"/>
            <a:r>
              <a:rPr lang="sk-SK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slobodu</a:t>
            </a:r>
            <a:endParaRPr lang="sk-SK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Obrázok 7" descr="text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1524000"/>
            <a:ext cx="2478143" cy="1651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Obdĺžnik 8"/>
          <p:cNvSpPr/>
          <p:nvPr/>
        </p:nvSpPr>
        <p:spPr>
          <a:xfrm>
            <a:off x="2743200" y="3048000"/>
            <a:ext cx="28255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Právo zachovanie ľudskej</a:t>
            </a:r>
          </a:p>
          <a:p>
            <a:pPr algn="ctr"/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dôstojnosti, osobnej cti</a:t>
            </a:r>
            <a:endParaRPr lang="sk-SK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15000" y="3048000"/>
            <a:ext cx="215815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Právo</a:t>
            </a:r>
            <a:r>
              <a:rPr lang="en-IE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IE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</a:t>
            </a:r>
            <a:r>
              <a:rPr lang="en-IE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IE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vzdelanie</a:t>
            </a:r>
            <a:endParaRPr lang="sk-SK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Obrázok 11" descr="stiahnuť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3810000"/>
            <a:ext cx="1752600" cy="1639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Obdĺžnik 12"/>
          <p:cNvSpPr/>
          <p:nvPr/>
        </p:nvSpPr>
        <p:spPr>
          <a:xfrm>
            <a:off x="152400" y="5638800"/>
            <a:ext cx="22318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Právo na súkromný </a:t>
            </a:r>
          </a:p>
          <a:p>
            <a:pPr algn="ctr"/>
            <a:r>
              <a:rPr lang="sk-SK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majetok </a:t>
            </a:r>
            <a:endParaRPr lang="sk-SK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Obrázok 13" descr="snowboarding-kamzakrasou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76800" y="4267200"/>
            <a:ext cx="1783080" cy="99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Obdĺžnik 14"/>
          <p:cNvSpPr/>
          <p:nvPr/>
        </p:nvSpPr>
        <p:spPr>
          <a:xfrm>
            <a:off x="5029200" y="5334000"/>
            <a:ext cx="17782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Slobodu pobytu</a:t>
            </a:r>
          </a:p>
          <a:p>
            <a:pPr algn="ctr"/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 pohybu</a:t>
            </a:r>
            <a:endParaRPr lang="sk-SK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Obrázok 15" descr="kriz_109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38400" y="4114800"/>
            <a:ext cx="2007705" cy="1319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Obdĺžnik 16"/>
          <p:cNvSpPr/>
          <p:nvPr/>
        </p:nvSpPr>
        <p:spPr>
          <a:xfrm>
            <a:off x="2133600" y="5638800"/>
            <a:ext cx="30071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Sloboda myslenia, sloboda </a:t>
            </a:r>
          </a:p>
          <a:p>
            <a:pPr algn="ctr"/>
            <a:r>
              <a:rPr lang="sk-SK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náboženského</a:t>
            </a:r>
          </a:p>
          <a:p>
            <a:pPr algn="ctr"/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vyznania </a:t>
            </a:r>
            <a:r>
              <a:rPr lang="en-I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en-IE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názoru</a:t>
            </a:r>
            <a:r>
              <a:rPr lang="en-I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,..</a:t>
            </a:r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sk-SK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 descr="Právo na vzdelanie :: Ľudské práv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1676400"/>
            <a:ext cx="2133600" cy="14528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5" name="Picture 6" descr="Mahatma Gandhi – Adventure Of Human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81200"/>
            <a:ext cx="3962400" cy="36861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81200" y="4800600"/>
            <a:ext cx="3810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2000" dirty="0" err="1" smtClean="0"/>
              <a:t>Mahátmá</a:t>
            </a:r>
            <a:r>
              <a:rPr lang="en-IE" sz="2000" dirty="0" smtClean="0"/>
              <a:t> </a:t>
            </a:r>
            <a:r>
              <a:rPr lang="en-IE" sz="2000" dirty="0" err="1" smtClean="0"/>
              <a:t>Gándhí</a:t>
            </a:r>
            <a:r>
              <a:rPr lang="en-IE" sz="2000" dirty="0" smtClean="0"/>
              <a:t> - </a:t>
            </a:r>
            <a:r>
              <a:rPr lang="en-IE" sz="2000" dirty="0" err="1" smtClean="0"/>
              <a:t>indický</a:t>
            </a:r>
            <a:r>
              <a:rPr lang="en-IE" sz="2000" dirty="0" smtClean="0"/>
              <a:t> </a:t>
            </a:r>
            <a:r>
              <a:rPr lang="en-IE" sz="2000" dirty="0" err="1" smtClean="0"/>
              <a:t>politik</a:t>
            </a:r>
            <a:r>
              <a:rPr lang="en-IE" sz="2000" dirty="0" smtClean="0"/>
              <a:t>, </a:t>
            </a:r>
            <a:r>
              <a:rPr lang="en-IE" sz="2000" dirty="0" err="1" smtClean="0"/>
              <a:t>bojovník</a:t>
            </a:r>
            <a:r>
              <a:rPr lang="en-IE" sz="2000" dirty="0" smtClean="0"/>
              <a:t> </a:t>
            </a:r>
            <a:r>
              <a:rPr lang="en-IE" sz="2000" dirty="0" err="1" smtClean="0"/>
              <a:t>za</a:t>
            </a:r>
            <a:r>
              <a:rPr lang="en-IE" sz="2000" dirty="0" smtClean="0"/>
              <a:t> </a:t>
            </a:r>
            <a:r>
              <a:rPr lang="en-IE" sz="2000" dirty="0" err="1" smtClean="0"/>
              <a:t>ľudské</a:t>
            </a:r>
            <a:r>
              <a:rPr lang="en-IE" sz="2000" dirty="0" smtClean="0"/>
              <a:t> </a:t>
            </a:r>
            <a:r>
              <a:rPr lang="en-IE" sz="2000" dirty="0" err="1" smtClean="0"/>
              <a:t>práva</a:t>
            </a:r>
            <a:endParaRPr lang="en-IE" sz="2000" dirty="0"/>
          </a:p>
        </p:txBody>
      </p:sp>
      <p:pic>
        <p:nvPicPr>
          <p:cNvPr id="22530" name="Picture 2" descr="PPT - ĽUDSKÉ PRÁVA PowerPoint Presentation, free download - ID:42773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72600" cy="7029450"/>
          </a:xfrm>
          <a:prstGeom prst="rect">
            <a:avLst/>
          </a:prstGeom>
          <a:noFill/>
        </p:spPr>
      </p:pic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Občianske práva a politické práva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3200" dirty="0" smtClean="0"/>
              <a:t>Jednotlivé štáty zakotvujú tieto práva vo svojich ústavách. Preto ich voláme </a:t>
            </a:r>
            <a:r>
              <a:rPr lang="sk-SK" sz="3200" dirty="0" smtClean="0">
                <a:solidFill>
                  <a:schemeClr val="accent2">
                    <a:lumMod val="75000"/>
                  </a:schemeClr>
                </a:solidFill>
              </a:rPr>
              <a:t>občianske práva</a:t>
            </a:r>
            <a:r>
              <a:rPr lang="sk-SK" sz="3200" dirty="0" smtClean="0"/>
              <a:t>. </a:t>
            </a:r>
          </a:p>
          <a:p>
            <a:endParaRPr lang="sk-SK" sz="3200" dirty="0" smtClean="0"/>
          </a:p>
          <a:p>
            <a:r>
              <a:rPr lang="sk-SK" sz="3200" dirty="0" smtClean="0"/>
              <a:t>Súčasťou občianskych práv sú aj </a:t>
            </a:r>
            <a:r>
              <a:rPr lang="sk-SK" sz="3200" dirty="0" smtClean="0">
                <a:solidFill>
                  <a:schemeClr val="accent2">
                    <a:lumMod val="75000"/>
                  </a:schemeClr>
                </a:solidFill>
              </a:rPr>
              <a:t>politické práva</a:t>
            </a:r>
            <a:r>
              <a:rPr lang="sk-SK" sz="3200" dirty="0" smtClean="0"/>
              <a:t>. Formovali sa v 18. a 19. storočí. Neobmedzené vlády panovníkov dávali práva iba niektorých skupinám ľudí.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Medzi politické práva patrí: </a:t>
            </a:r>
            <a:endParaRPr lang="sk-SK" dirty="0"/>
          </a:p>
        </p:txBody>
      </p:sp>
      <p:pic>
        <p:nvPicPr>
          <p:cNvPr id="4" name="Obrázok 3" descr="stiahnuť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2438400" cy="1816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dĺžnik 4"/>
          <p:cNvSpPr/>
          <p:nvPr/>
        </p:nvSpPr>
        <p:spPr>
          <a:xfrm>
            <a:off x="457200" y="3276600"/>
            <a:ext cx="203805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Sloboda prejavu</a:t>
            </a:r>
            <a:endParaRPr lang="sk-SK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Obrázok 5" descr="1181747_kniha-cenzura-retaz-zakazane-strany-gorila-tom-nicholson-cr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600200"/>
            <a:ext cx="2788596" cy="1638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Obdĺžnik 6"/>
          <p:cNvSpPr/>
          <p:nvPr/>
        </p:nvSpPr>
        <p:spPr>
          <a:xfrm>
            <a:off x="3429000" y="3200400"/>
            <a:ext cx="19226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Zákaz cenzúry </a:t>
            </a:r>
            <a:endParaRPr lang="sk-SK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Obrázok 7" descr="noviny_rolka_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399" y="1600200"/>
            <a:ext cx="2682149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Obdĺžnik 8"/>
          <p:cNvSpPr/>
          <p:nvPr/>
        </p:nvSpPr>
        <p:spPr>
          <a:xfrm>
            <a:off x="6019800" y="3200400"/>
            <a:ext cx="24696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Právo na informácie</a:t>
            </a:r>
            <a:endParaRPr lang="sk-SK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Obrázok 9" descr="4-5837a1b3b39a6c6b72a65ac85c270f0b9d273be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9800" y="3810000"/>
            <a:ext cx="2057400" cy="1366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Obdĺžnik 10"/>
          <p:cNvSpPr/>
          <p:nvPr/>
        </p:nvSpPr>
        <p:spPr>
          <a:xfrm>
            <a:off x="6019800" y="5257800"/>
            <a:ext cx="20753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Petičné právo </a:t>
            </a:r>
            <a:endParaRPr lang="sk-SK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Obrázok 11" descr="247a05a22f28329aaabb0a35d722fd4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4038600"/>
            <a:ext cx="27432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Obdĺžnik 12"/>
          <p:cNvSpPr/>
          <p:nvPr/>
        </p:nvSpPr>
        <p:spPr>
          <a:xfrm>
            <a:off x="609600" y="4800600"/>
            <a:ext cx="2133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Právo na </a:t>
            </a:r>
          </a:p>
          <a:p>
            <a:pPr algn="ctr"/>
            <a:r>
              <a:rPr lang="sk-SK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zhromažďovanie</a:t>
            </a:r>
            <a:endParaRPr lang="sk-SK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Obrázok 13" descr="841036c1aea8ab9fbe4396ea30d39d1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95600" y="5562600"/>
            <a:ext cx="2895600" cy="740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Obdĺžnik 14"/>
          <p:cNvSpPr/>
          <p:nvPr/>
        </p:nvSpPr>
        <p:spPr>
          <a:xfrm>
            <a:off x="3352800" y="6211669"/>
            <a:ext cx="20667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Právo slobodne sa</a:t>
            </a:r>
          </a:p>
          <a:p>
            <a:pPr algn="ctr"/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združovať</a:t>
            </a:r>
            <a:endParaRPr lang="sk-SK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Obrázok 15" descr="volby-urn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505200" y="3733800"/>
            <a:ext cx="1887826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Obdĺžnik 16"/>
          <p:cNvSpPr/>
          <p:nvPr/>
        </p:nvSpPr>
        <p:spPr>
          <a:xfrm>
            <a:off x="3505200" y="5029200"/>
            <a:ext cx="18188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Volebné právo</a:t>
            </a:r>
            <a:endParaRPr lang="sk-SK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Poznámky</a:t>
            </a:r>
            <a:r>
              <a:rPr lang="en-IE" dirty="0" smtClean="0"/>
              <a:t>: </a:t>
            </a:r>
            <a:r>
              <a:rPr lang="en-IE" dirty="0" err="1" smtClean="0"/>
              <a:t>Ľudské</a:t>
            </a:r>
            <a:r>
              <a:rPr lang="en-IE" dirty="0" smtClean="0"/>
              <a:t> </a:t>
            </a:r>
            <a:r>
              <a:rPr lang="en-IE" dirty="0" err="1" smtClean="0"/>
              <a:t>práva</a:t>
            </a:r>
            <a:r>
              <a:rPr lang="en-IE" dirty="0" smtClean="0"/>
              <a:t> a </a:t>
            </a:r>
            <a:r>
              <a:rPr lang="en-IE" dirty="0" err="1" smtClean="0"/>
              <a:t>slobody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62500" lnSpcReduction="20000"/>
          </a:bodyPr>
          <a:lstStyle/>
          <a:p>
            <a:r>
              <a:rPr lang="en-IE" sz="3200" dirty="0" err="1" smtClean="0"/>
              <a:t>Ľudské</a:t>
            </a:r>
            <a:r>
              <a:rPr lang="en-IE" sz="3200" dirty="0" smtClean="0"/>
              <a:t> </a:t>
            </a:r>
            <a:r>
              <a:rPr lang="en-IE" sz="3200" dirty="0" err="1" smtClean="0"/>
              <a:t>práva</a:t>
            </a:r>
            <a:r>
              <a:rPr lang="en-IE" sz="3200" dirty="0" smtClean="0"/>
              <a:t> by </a:t>
            </a:r>
            <a:r>
              <a:rPr lang="en-IE" sz="3200" dirty="0" err="1" smtClean="0"/>
              <a:t>sme</a:t>
            </a:r>
            <a:r>
              <a:rPr lang="en-IE" sz="3200" dirty="0" smtClean="0"/>
              <a:t> </a:t>
            </a:r>
            <a:r>
              <a:rPr lang="en-IE" sz="3200" dirty="0" err="1" smtClean="0"/>
              <a:t>mohli</a:t>
            </a:r>
            <a:r>
              <a:rPr lang="en-IE" sz="3200" dirty="0" smtClean="0"/>
              <a:t> </a:t>
            </a:r>
            <a:r>
              <a:rPr lang="en-IE" sz="3200" dirty="0" err="1" smtClean="0"/>
              <a:t>chápať</a:t>
            </a:r>
            <a:r>
              <a:rPr lang="en-IE" sz="3200" dirty="0" smtClean="0"/>
              <a:t> </a:t>
            </a:r>
            <a:r>
              <a:rPr lang="en-IE" sz="3200" dirty="0" err="1" smtClean="0"/>
              <a:t>aj</a:t>
            </a:r>
            <a:r>
              <a:rPr lang="en-IE" sz="3200" dirty="0" smtClean="0"/>
              <a:t> </a:t>
            </a:r>
            <a:r>
              <a:rPr lang="en-IE" sz="3200" dirty="0" err="1" smtClean="0"/>
              <a:t>ako</a:t>
            </a:r>
            <a:r>
              <a:rPr lang="en-IE" sz="3200" dirty="0" smtClean="0"/>
              <a:t> </a:t>
            </a:r>
            <a:r>
              <a:rPr lang="en-IE" sz="3200" dirty="0" err="1" smtClean="0"/>
              <a:t>základné</a:t>
            </a:r>
            <a:r>
              <a:rPr lang="en-IE" sz="3200" dirty="0" smtClean="0"/>
              <a:t> </a:t>
            </a:r>
            <a:r>
              <a:rPr lang="en-IE" sz="3200" dirty="0" err="1" smtClean="0"/>
              <a:t>pravidlá</a:t>
            </a:r>
            <a:r>
              <a:rPr lang="en-IE" sz="3200" dirty="0" smtClean="0"/>
              <a:t> </a:t>
            </a:r>
            <a:r>
              <a:rPr lang="en-IE" sz="3200" dirty="0" err="1" smtClean="0"/>
              <a:t>hry</a:t>
            </a:r>
            <a:r>
              <a:rPr lang="en-IE" sz="3200" dirty="0" smtClean="0"/>
              <a:t>, </a:t>
            </a:r>
            <a:r>
              <a:rPr lang="en-IE" sz="3200" dirty="0" err="1" smtClean="0"/>
              <a:t>ktoré</a:t>
            </a:r>
            <a:r>
              <a:rPr lang="en-IE" sz="3200" dirty="0" smtClean="0"/>
              <a:t> </a:t>
            </a:r>
            <a:r>
              <a:rPr lang="en-IE" sz="3200" dirty="0" err="1" smtClean="0"/>
              <a:t>musia</a:t>
            </a:r>
            <a:r>
              <a:rPr lang="en-IE" sz="3200" dirty="0" smtClean="0"/>
              <a:t> </a:t>
            </a:r>
            <a:r>
              <a:rPr lang="en-IE" sz="3200" dirty="0" err="1" smtClean="0"/>
              <a:t>rešpektovať</a:t>
            </a:r>
            <a:r>
              <a:rPr lang="en-IE" sz="3200" dirty="0" smtClean="0"/>
              <a:t> </a:t>
            </a:r>
            <a:r>
              <a:rPr lang="en-IE" sz="3200" dirty="0" err="1" smtClean="0"/>
              <a:t>vládnuci</a:t>
            </a:r>
            <a:r>
              <a:rPr lang="en-IE" sz="3200" dirty="0" smtClean="0"/>
              <a:t> </a:t>
            </a:r>
            <a:r>
              <a:rPr lang="en-IE" sz="3200" dirty="0" err="1" smtClean="0"/>
              <a:t>aj</a:t>
            </a:r>
            <a:r>
              <a:rPr lang="en-IE" sz="3200" dirty="0" smtClean="0"/>
              <a:t> </a:t>
            </a:r>
            <a:r>
              <a:rPr lang="en-IE" sz="3200" dirty="0" err="1" smtClean="0"/>
              <a:t>ovládaní</a:t>
            </a:r>
            <a:r>
              <a:rPr lang="en-IE" sz="3200" dirty="0" smtClean="0"/>
              <a:t>.</a:t>
            </a:r>
          </a:p>
          <a:p>
            <a:r>
              <a:rPr lang="en-IE" sz="3200" dirty="0" err="1" smtClean="0"/>
              <a:t>Bez</a:t>
            </a:r>
            <a:r>
              <a:rPr lang="en-IE" sz="3200" dirty="0" smtClean="0"/>
              <a:t> </a:t>
            </a:r>
            <a:r>
              <a:rPr lang="en-IE" sz="3200" dirty="0" err="1" smtClean="0"/>
              <a:t>povinností</a:t>
            </a:r>
            <a:r>
              <a:rPr lang="en-IE" sz="3200" dirty="0" smtClean="0"/>
              <a:t> </a:t>
            </a:r>
            <a:r>
              <a:rPr lang="en-IE" sz="3200" dirty="0" err="1" smtClean="0"/>
              <a:t>nie</a:t>
            </a:r>
            <a:r>
              <a:rPr lang="en-IE" sz="3200" dirty="0" smtClean="0"/>
              <a:t> </a:t>
            </a:r>
            <a:r>
              <a:rPr lang="en-IE" sz="3200" dirty="0" err="1" smtClean="0"/>
              <a:t>sú</a:t>
            </a:r>
            <a:r>
              <a:rPr lang="en-IE" sz="3200" dirty="0" smtClean="0"/>
              <a:t> </a:t>
            </a:r>
            <a:r>
              <a:rPr lang="en-IE" sz="3200" dirty="0" err="1" smtClean="0"/>
              <a:t>práva</a:t>
            </a:r>
            <a:r>
              <a:rPr lang="en-IE" sz="3200" dirty="0" smtClean="0"/>
              <a:t>.</a:t>
            </a:r>
          </a:p>
          <a:p>
            <a:r>
              <a:rPr lang="en-IE" sz="3200" dirty="0" err="1" smtClean="0"/>
              <a:t>Ľudské</a:t>
            </a:r>
            <a:r>
              <a:rPr lang="en-IE" sz="3200" dirty="0" smtClean="0"/>
              <a:t> </a:t>
            </a:r>
            <a:r>
              <a:rPr lang="en-IE" sz="3200" dirty="0" err="1" smtClean="0"/>
              <a:t>práva</a:t>
            </a:r>
            <a:r>
              <a:rPr lang="en-IE" sz="3200" dirty="0" smtClean="0"/>
              <a:t> </a:t>
            </a:r>
            <a:r>
              <a:rPr lang="en-IE" sz="3200" dirty="0" err="1" smtClean="0"/>
              <a:t>sú</a:t>
            </a:r>
            <a:r>
              <a:rPr lang="en-IE" sz="3200" dirty="0" smtClean="0"/>
              <a:t>:</a:t>
            </a:r>
          </a:p>
          <a:p>
            <a:pPr>
              <a:buNone/>
            </a:pPr>
            <a:r>
              <a:rPr lang="en-IE" sz="3600" dirty="0" smtClean="0"/>
              <a:t>1.Neodňateľné-</a:t>
            </a:r>
            <a:r>
              <a:rPr lang="en-IE" sz="2800" dirty="0" smtClean="0"/>
              <a:t>nikto </a:t>
            </a:r>
            <a:r>
              <a:rPr lang="en-IE" sz="2800" dirty="0" err="1" smtClean="0"/>
              <a:t>nám</a:t>
            </a:r>
            <a:r>
              <a:rPr lang="en-IE" sz="2800" dirty="0" smtClean="0"/>
              <a:t> </a:t>
            </a:r>
            <a:r>
              <a:rPr lang="en-IE" sz="2800" dirty="0" err="1" smtClean="0"/>
              <a:t>ich</a:t>
            </a:r>
            <a:r>
              <a:rPr lang="en-IE" sz="2800" dirty="0" smtClean="0"/>
              <a:t> </a:t>
            </a:r>
            <a:r>
              <a:rPr lang="en-IE" sz="2800" dirty="0" err="1" smtClean="0"/>
              <a:t>nemôže</a:t>
            </a:r>
            <a:r>
              <a:rPr lang="en-IE" sz="2800" dirty="0" smtClean="0"/>
              <a:t> </a:t>
            </a:r>
            <a:r>
              <a:rPr lang="en-IE" sz="2800" dirty="0" err="1" smtClean="0"/>
              <a:t>zobrať</a:t>
            </a:r>
            <a:endParaRPr lang="en-IE" sz="2800" dirty="0" smtClean="0"/>
          </a:p>
          <a:p>
            <a:pPr>
              <a:buNone/>
            </a:pPr>
            <a:r>
              <a:rPr lang="en-IE" sz="3600" dirty="0" smtClean="0"/>
              <a:t>2.Nescudziteľné- </a:t>
            </a:r>
            <a:r>
              <a:rPr lang="en-IE" sz="2800" dirty="0" err="1" smtClean="0"/>
              <a:t>nemožno</a:t>
            </a:r>
            <a:r>
              <a:rPr lang="en-IE" sz="2800" dirty="0" smtClean="0"/>
              <a:t> </a:t>
            </a:r>
            <a:r>
              <a:rPr lang="en-IE" sz="2800" dirty="0" err="1" smtClean="0"/>
              <a:t>ich</a:t>
            </a:r>
            <a:r>
              <a:rPr lang="en-IE" sz="2800" dirty="0" smtClean="0"/>
              <a:t> </a:t>
            </a:r>
            <a:r>
              <a:rPr lang="en-IE" sz="2800" dirty="0" err="1" smtClean="0"/>
              <a:t>odovzdať</a:t>
            </a:r>
            <a:r>
              <a:rPr lang="en-IE" sz="2800" dirty="0" smtClean="0"/>
              <a:t> </a:t>
            </a:r>
            <a:r>
              <a:rPr lang="en-IE" sz="2800" dirty="0" err="1" smtClean="0"/>
              <a:t>inej</a:t>
            </a:r>
            <a:r>
              <a:rPr lang="en-IE" sz="2800" dirty="0" smtClean="0"/>
              <a:t> </a:t>
            </a:r>
            <a:r>
              <a:rPr lang="en-IE" sz="2800" dirty="0" err="1" smtClean="0"/>
              <a:t>osobe</a:t>
            </a:r>
            <a:endParaRPr lang="en-IE" sz="2800" dirty="0" smtClean="0"/>
          </a:p>
          <a:p>
            <a:pPr>
              <a:buNone/>
            </a:pPr>
            <a:r>
              <a:rPr lang="en-IE" sz="3600" dirty="0" smtClean="0"/>
              <a:t>3.Nepremlčateľné- </a:t>
            </a:r>
            <a:r>
              <a:rPr lang="en-IE" sz="2800" dirty="0" err="1" smtClean="0"/>
              <a:t>nezaniknú</a:t>
            </a:r>
            <a:r>
              <a:rPr lang="en-IE" sz="2800" dirty="0" smtClean="0"/>
              <a:t> </a:t>
            </a:r>
            <a:r>
              <a:rPr lang="en-IE" sz="2800" dirty="0" err="1" smtClean="0"/>
              <a:t>po</a:t>
            </a:r>
            <a:r>
              <a:rPr lang="en-IE" sz="2800" dirty="0" smtClean="0"/>
              <a:t> </a:t>
            </a:r>
            <a:r>
              <a:rPr lang="en-IE" sz="2800" dirty="0" err="1" smtClean="0"/>
              <a:t>nejakom</a:t>
            </a:r>
            <a:r>
              <a:rPr lang="en-IE" sz="2800" dirty="0" smtClean="0"/>
              <a:t> </a:t>
            </a:r>
            <a:r>
              <a:rPr lang="en-IE" sz="2800" dirty="0" err="1" smtClean="0"/>
              <a:t>čase</a:t>
            </a:r>
            <a:endParaRPr lang="en-IE" sz="2800" dirty="0" smtClean="0"/>
          </a:p>
          <a:p>
            <a:pPr>
              <a:buNone/>
            </a:pPr>
            <a:r>
              <a:rPr lang="en-IE" sz="3600" dirty="0" smtClean="0"/>
              <a:t>4.Nezrušiteľné-</a:t>
            </a:r>
            <a:r>
              <a:rPr lang="en-IE" sz="2800" dirty="0" smtClean="0"/>
              <a:t> </a:t>
            </a:r>
            <a:r>
              <a:rPr lang="en-IE" sz="2800" dirty="0" err="1" smtClean="0"/>
              <a:t>nikým</a:t>
            </a:r>
            <a:r>
              <a:rPr lang="en-IE" sz="2800" dirty="0" smtClean="0"/>
              <a:t> a </a:t>
            </a:r>
            <a:r>
              <a:rPr lang="en-IE" sz="2800" dirty="0" err="1" smtClean="0"/>
              <a:t>ničím</a:t>
            </a:r>
            <a:r>
              <a:rPr lang="en-IE" sz="2800" dirty="0" smtClean="0"/>
              <a:t> ( </a:t>
            </a:r>
            <a:r>
              <a:rPr lang="en-IE" sz="2800" dirty="0" err="1" smtClean="0"/>
              <a:t>možno</a:t>
            </a:r>
            <a:r>
              <a:rPr lang="en-IE" sz="2800" dirty="0" smtClean="0"/>
              <a:t> </a:t>
            </a:r>
            <a:r>
              <a:rPr lang="en-IE" sz="2800" dirty="0" err="1" smtClean="0"/>
              <a:t>ich</a:t>
            </a:r>
            <a:r>
              <a:rPr lang="en-IE" sz="2800" dirty="0" smtClean="0"/>
              <a:t> </a:t>
            </a:r>
            <a:r>
              <a:rPr lang="en-IE" sz="2800" dirty="0" err="1" smtClean="0"/>
              <a:t>len</a:t>
            </a:r>
            <a:r>
              <a:rPr lang="en-IE" sz="2800" dirty="0" smtClean="0"/>
              <a:t> </a:t>
            </a:r>
            <a:r>
              <a:rPr lang="en-IE" sz="2800" dirty="0" err="1" smtClean="0"/>
              <a:t>zákonom</a:t>
            </a:r>
            <a:r>
              <a:rPr lang="en-IE" sz="2800" dirty="0" smtClean="0"/>
              <a:t>  </a:t>
            </a:r>
            <a:r>
              <a:rPr lang="en-IE" sz="2800" dirty="0" err="1" smtClean="0"/>
              <a:t>obmedziť</a:t>
            </a:r>
            <a:r>
              <a:rPr lang="en-IE" sz="2800" dirty="0" smtClean="0"/>
              <a:t> </a:t>
            </a:r>
            <a:r>
              <a:rPr lang="en-IE" sz="2800" dirty="0" err="1" smtClean="0"/>
              <a:t>ak</a:t>
            </a:r>
            <a:r>
              <a:rPr lang="en-IE" sz="2800" dirty="0" smtClean="0"/>
              <a:t> by bolo </a:t>
            </a:r>
            <a:r>
              <a:rPr lang="en-IE" sz="2800" dirty="0" err="1" smtClean="0"/>
              <a:t>podozrenie</a:t>
            </a:r>
            <a:r>
              <a:rPr lang="en-IE" sz="2800" dirty="0" smtClean="0"/>
              <a:t>, </a:t>
            </a:r>
            <a:r>
              <a:rPr lang="en-IE" sz="2800" dirty="0" err="1" smtClean="0"/>
              <a:t>že</a:t>
            </a:r>
            <a:r>
              <a:rPr lang="en-IE" sz="2800" dirty="0" smtClean="0"/>
              <a:t> by </a:t>
            </a:r>
            <a:r>
              <a:rPr lang="en-IE" sz="2800" dirty="0" err="1" smtClean="0"/>
              <a:t>ovplyvňovali</a:t>
            </a:r>
            <a:r>
              <a:rPr lang="en-IE" sz="2800" dirty="0" smtClean="0"/>
              <a:t> </a:t>
            </a:r>
            <a:r>
              <a:rPr lang="en-IE" sz="2800" dirty="0" err="1" smtClean="0"/>
              <a:t>práva</a:t>
            </a:r>
            <a:r>
              <a:rPr lang="en-IE" sz="2800" dirty="0" smtClean="0"/>
              <a:t> </a:t>
            </a:r>
            <a:r>
              <a:rPr lang="en-IE" sz="2800" dirty="0" err="1" smtClean="0"/>
              <a:t>iných</a:t>
            </a:r>
            <a:r>
              <a:rPr lang="en-IE" sz="2800" dirty="0" smtClean="0"/>
              <a:t>)</a:t>
            </a:r>
          </a:p>
          <a:p>
            <a:r>
              <a:rPr lang="en-IE" sz="2800" dirty="0" err="1" smtClean="0"/>
              <a:t>Medzi</a:t>
            </a:r>
            <a:r>
              <a:rPr lang="en-IE" sz="2800" dirty="0" smtClean="0"/>
              <a:t> </a:t>
            </a:r>
            <a:r>
              <a:rPr lang="en-IE" sz="2800" dirty="0" err="1" smtClean="0"/>
              <a:t>základné</a:t>
            </a:r>
            <a:r>
              <a:rPr lang="en-IE" sz="2800" dirty="0" smtClean="0"/>
              <a:t> </a:t>
            </a:r>
            <a:r>
              <a:rPr lang="en-IE" sz="2800" dirty="0" err="1" smtClean="0"/>
              <a:t>ľudské</a:t>
            </a:r>
            <a:r>
              <a:rPr lang="en-IE" sz="2800" dirty="0" smtClean="0"/>
              <a:t> </a:t>
            </a:r>
            <a:r>
              <a:rPr lang="en-IE" sz="2800" dirty="0" err="1" smtClean="0"/>
              <a:t>práva</a:t>
            </a:r>
            <a:r>
              <a:rPr lang="en-IE" sz="2800" dirty="0" smtClean="0"/>
              <a:t> </a:t>
            </a:r>
            <a:r>
              <a:rPr lang="en-IE" sz="2800" dirty="0" err="1" smtClean="0"/>
              <a:t>patrí</a:t>
            </a:r>
            <a:r>
              <a:rPr lang="en-IE" sz="2800" dirty="0" smtClean="0"/>
              <a:t> :</a:t>
            </a:r>
            <a:r>
              <a:rPr lang="en-IE" sz="2800" dirty="0" err="1" smtClean="0"/>
              <a:t>vypíš</a:t>
            </a:r>
            <a:r>
              <a:rPr lang="en-IE" sz="2800" dirty="0" smtClean="0"/>
              <a:t> z 5. strany-5 </a:t>
            </a:r>
            <a:r>
              <a:rPr lang="en-IE" sz="2800" dirty="0" err="1" smtClean="0"/>
              <a:t>práv</a:t>
            </a:r>
            <a:endParaRPr lang="en-IE" sz="2800" dirty="0" smtClean="0"/>
          </a:p>
          <a:p>
            <a:endParaRPr lang="en-IE" sz="2800" dirty="0" smtClean="0"/>
          </a:p>
          <a:p>
            <a:r>
              <a:rPr lang="en-IE" sz="2800" dirty="0" err="1" smtClean="0"/>
              <a:t>Ľudské</a:t>
            </a:r>
            <a:r>
              <a:rPr lang="en-IE" sz="2800" dirty="0" smtClean="0"/>
              <a:t> </a:t>
            </a:r>
            <a:r>
              <a:rPr lang="en-IE" sz="2800" dirty="0" err="1" smtClean="0"/>
              <a:t>práva</a:t>
            </a:r>
            <a:r>
              <a:rPr lang="en-IE" sz="2800" dirty="0" smtClean="0"/>
              <a:t> </a:t>
            </a:r>
            <a:r>
              <a:rPr lang="en-IE" sz="2800" dirty="0" err="1" smtClean="0"/>
              <a:t>sú</a:t>
            </a:r>
            <a:r>
              <a:rPr lang="en-IE" sz="2800" dirty="0" smtClean="0"/>
              <a:t> </a:t>
            </a:r>
            <a:r>
              <a:rPr lang="en-IE" sz="2800" dirty="0" err="1" smtClean="0"/>
              <a:t>zakotvené</a:t>
            </a:r>
            <a:r>
              <a:rPr lang="en-IE" sz="2800" dirty="0" smtClean="0"/>
              <a:t> </a:t>
            </a:r>
            <a:r>
              <a:rPr lang="en-IE" sz="2800" dirty="0" err="1" smtClean="0"/>
              <a:t>aj</a:t>
            </a:r>
            <a:r>
              <a:rPr lang="en-IE" sz="2800" dirty="0" smtClean="0"/>
              <a:t> v </a:t>
            </a:r>
            <a:r>
              <a:rPr lang="en-IE" sz="2800" dirty="0" err="1" smtClean="0"/>
              <a:t>ústave</a:t>
            </a:r>
            <a:r>
              <a:rPr lang="en-IE" sz="2800" dirty="0" smtClean="0"/>
              <a:t>=</a:t>
            </a:r>
            <a:r>
              <a:rPr lang="en-IE" sz="2800" dirty="0" err="1" smtClean="0"/>
              <a:t>občianske</a:t>
            </a:r>
            <a:r>
              <a:rPr lang="en-IE" sz="2800" dirty="0" smtClean="0"/>
              <a:t> </a:t>
            </a:r>
            <a:r>
              <a:rPr lang="en-IE" sz="2800" dirty="0" err="1" smtClean="0"/>
              <a:t>práva-ich</a:t>
            </a:r>
            <a:r>
              <a:rPr lang="en-IE" sz="2800" dirty="0" smtClean="0"/>
              <a:t> </a:t>
            </a:r>
            <a:r>
              <a:rPr lang="en-IE" sz="2800" dirty="0" err="1" smtClean="0"/>
              <a:t>súčasťou</a:t>
            </a:r>
            <a:r>
              <a:rPr lang="en-IE" sz="2800" dirty="0" smtClean="0"/>
              <a:t> </a:t>
            </a:r>
            <a:r>
              <a:rPr lang="en-IE" sz="2800" dirty="0" err="1" smtClean="0"/>
              <a:t>sú</a:t>
            </a:r>
            <a:r>
              <a:rPr lang="en-IE" sz="2800" dirty="0" smtClean="0"/>
              <a:t> </a:t>
            </a:r>
            <a:r>
              <a:rPr lang="en-IE" sz="2800" dirty="0" err="1" smtClean="0"/>
              <a:t>aj</a:t>
            </a:r>
            <a:r>
              <a:rPr lang="en-IE" sz="2800" dirty="0" smtClean="0"/>
              <a:t> </a:t>
            </a:r>
            <a:r>
              <a:rPr lang="en-IE" sz="2800" dirty="0" err="1" smtClean="0"/>
              <a:t>politicjé</a:t>
            </a:r>
            <a:r>
              <a:rPr lang="en-IE" sz="2800" dirty="0" smtClean="0"/>
              <a:t> </a:t>
            </a:r>
            <a:r>
              <a:rPr lang="en-IE" sz="2800" dirty="0" err="1" smtClean="0"/>
              <a:t>práva-vypíš</a:t>
            </a:r>
            <a:r>
              <a:rPr lang="en-IE" sz="2800" dirty="0" smtClean="0"/>
              <a:t> </a:t>
            </a:r>
            <a:r>
              <a:rPr lang="en-IE" sz="2800" dirty="0" err="1" smtClean="0"/>
              <a:t>si</a:t>
            </a:r>
            <a:r>
              <a:rPr lang="en-IE" sz="2800" dirty="0" smtClean="0"/>
              <a:t> 5 </a:t>
            </a:r>
            <a:r>
              <a:rPr lang="en-IE" sz="2800" dirty="0" err="1" smtClean="0"/>
              <a:t>politických</a:t>
            </a:r>
            <a:r>
              <a:rPr lang="en-IE" sz="2800" dirty="0" smtClean="0"/>
              <a:t> </a:t>
            </a:r>
            <a:r>
              <a:rPr lang="en-IE" sz="2800" dirty="0" err="1" smtClean="0"/>
              <a:t>práv</a:t>
            </a:r>
            <a:r>
              <a:rPr lang="en-IE" sz="2800" dirty="0" smtClean="0"/>
              <a:t>.</a:t>
            </a:r>
          </a:p>
          <a:p>
            <a:r>
              <a:rPr lang="en-IE" sz="2800" dirty="0" err="1" smtClean="0"/>
              <a:t>Prepísať</a:t>
            </a:r>
            <a:r>
              <a:rPr lang="en-IE" sz="2800" dirty="0" smtClean="0"/>
              <a:t> a </a:t>
            </a:r>
            <a:r>
              <a:rPr lang="en-IE" sz="2800" dirty="0" err="1" smtClean="0"/>
              <a:t>dolpniť</a:t>
            </a:r>
            <a:r>
              <a:rPr lang="en-IE" sz="2800" dirty="0" smtClean="0"/>
              <a:t> </a:t>
            </a:r>
            <a:r>
              <a:rPr lang="en-IE" sz="2800" dirty="0" err="1" smtClean="0"/>
              <a:t>poznámky</a:t>
            </a:r>
            <a:r>
              <a:rPr lang="en-IE" sz="2800" dirty="0" smtClean="0"/>
              <a:t>+ </a:t>
            </a:r>
            <a:r>
              <a:rPr lang="en-IE" sz="2800" dirty="0" err="1" smtClean="0"/>
              <a:t>vypracovať</a:t>
            </a:r>
            <a:r>
              <a:rPr lang="en-IE" sz="2800" dirty="0" smtClean="0"/>
              <a:t> </a:t>
            </a:r>
            <a:r>
              <a:rPr lang="en-IE" sz="2800" dirty="0" err="1" smtClean="0"/>
              <a:t>úlohu</a:t>
            </a:r>
            <a:r>
              <a:rPr lang="en-IE" sz="2800" dirty="0" smtClean="0"/>
              <a:t> do </a:t>
            </a:r>
            <a:r>
              <a:rPr lang="en-IE" sz="2800" dirty="0" err="1" smtClean="0"/>
              <a:t>zošita</a:t>
            </a:r>
            <a:r>
              <a:rPr lang="en-IE" sz="2800" dirty="0" smtClean="0"/>
              <a:t>. </a:t>
            </a:r>
            <a:r>
              <a:rPr lang="en-IE" sz="2800" dirty="0" err="1" smtClean="0"/>
              <a:t>Odfotiť</a:t>
            </a:r>
            <a:r>
              <a:rPr lang="en-IE" sz="2800" dirty="0" smtClean="0"/>
              <a:t> a </a:t>
            </a:r>
            <a:r>
              <a:rPr lang="en-IE" sz="2800" dirty="0" err="1" smtClean="0"/>
              <a:t>poslať</a:t>
            </a:r>
            <a:r>
              <a:rPr lang="en-IE" sz="2800" dirty="0" smtClean="0"/>
              <a:t> </a:t>
            </a:r>
            <a:r>
              <a:rPr lang="en-IE" sz="2800" dirty="0" err="1" smtClean="0"/>
              <a:t>na</a:t>
            </a:r>
            <a:r>
              <a:rPr lang="en-IE" sz="2800" smtClean="0"/>
              <a:t> </a:t>
            </a:r>
            <a:r>
              <a:rPr lang="en-IE" sz="2800" smtClean="0">
                <a:hlinkClick r:id="rId2"/>
              </a:rPr>
              <a:t>svobodova.ivana@gmail.com</a:t>
            </a:r>
            <a:r>
              <a:rPr lang="en-IE" sz="2800" smtClean="0"/>
              <a:t> </a:t>
            </a:r>
            <a:endParaRPr lang="en-IE" sz="2800" dirty="0" smtClean="0"/>
          </a:p>
          <a:p>
            <a:endParaRPr lang="en-IE" sz="2800" dirty="0" smtClean="0"/>
          </a:p>
          <a:p>
            <a:endParaRPr lang="en-IE" sz="2800" dirty="0" smtClean="0"/>
          </a:p>
          <a:p>
            <a:endParaRPr lang="en-IE" sz="2800" dirty="0" smtClean="0"/>
          </a:p>
          <a:p>
            <a:endParaRPr lang="en-IE" sz="2800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376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Medián</vt:lpstr>
      <vt:lpstr>Základné  ľudské práva  a slobody </vt:lpstr>
      <vt:lpstr>Slide 2</vt:lpstr>
      <vt:lpstr>Čo sú ľudské práva? </vt:lpstr>
      <vt:lpstr>Charakteristika ľudských práv ĽP sú:</vt:lpstr>
      <vt:lpstr>Medzi základné ľudské práva patrí:</vt:lpstr>
      <vt:lpstr>Slide 6</vt:lpstr>
      <vt:lpstr>Občianske práva a politické práva</vt:lpstr>
      <vt:lpstr>Medzi politické práva patrí: </vt:lpstr>
      <vt:lpstr>Poznámky: Ľudské práva a slobody</vt:lpstr>
      <vt:lpstr>Úloha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Základné ľudské práva a slobody</dc:title>
  <dc:creator>Ľuboš Štefančin</dc:creator>
  <cp:lastModifiedBy>svobodova.ivana</cp:lastModifiedBy>
  <cp:revision>31</cp:revision>
  <dcterms:created xsi:type="dcterms:W3CDTF">2014-03-20T03:28:49Z</dcterms:created>
  <dcterms:modified xsi:type="dcterms:W3CDTF">2021-04-12T16:57:53Z</dcterms:modified>
</cp:coreProperties>
</file>