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8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FF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9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1B4BD-842F-4C1E-A105-93B083ADC6C0}" type="datetimeFigureOut">
              <a:rPr lang="sk-SK" smtClean="0"/>
              <a:pPr/>
              <a:t>21.5.2020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E8BAE-6608-4646-A337-773E41472C9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233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C6EB-07F3-4997-B27A-DD4E085835F7}" type="datetime8">
              <a:rPr lang="sk-SK" smtClean="0"/>
              <a:pPr/>
              <a:t>21.5.2020 8:37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5D64-3AF9-4417-AA2D-20080DA3BA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BBF5-A502-48A6-8D20-FA636BFEC896}" type="datetime8">
              <a:rPr lang="sk-SK" smtClean="0"/>
              <a:pPr/>
              <a:t>21.5.2020 8:37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5D64-3AF9-4417-AA2D-20080DA3BA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4443-DBD2-4FC6-8678-DDAF6AC5BA8A}" type="datetime8">
              <a:rPr lang="sk-SK" smtClean="0"/>
              <a:pPr/>
              <a:t>21.5.2020 8:37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5D64-3AF9-4417-AA2D-20080DA3BA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42ED-528D-460C-87F4-C150040BD91B}" type="datetime8">
              <a:rPr lang="sk-SK" smtClean="0"/>
              <a:pPr/>
              <a:t>21.5.2020 8:37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5D64-3AF9-4417-AA2D-20080DA3BA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D168-3C9D-4294-A1FF-D4A71324775B}" type="datetime8">
              <a:rPr lang="sk-SK" smtClean="0"/>
              <a:pPr/>
              <a:t>21.5.2020 8:37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5D64-3AF9-4417-AA2D-20080DA3BA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C512-80AC-4A45-9CE7-E2F3315A049A}" type="datetime8">
              <a:rPr lang="sk-SK" smtClean="0"/>
              <a:pPr/>
              <a:t>21.5.2020 8:37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5D64-3AF9-4417-AA2D-20080DA3BA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27FC-BD19-40C7-9FED-83F36BB02238}" type="datetime8">
              <a:rPr lang="sk-SK" smtClean="0"/>
              <a:pPr/>
              <a:t>21.5.2020 8:37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5D64-3AF9-4417-AA2D-20080DA3BA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52AD-390F-4ED0-993A-88CCCE58115D}" type="datetime8">
              <a:rPr lang="sk-SK" smtClean="0"/>
              <a:pPr/>
              <a:t>21.5.2020 8:37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5D64-3AF9-4417-AA2D-20080DA3BA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2133-BF6C-4880-AD40-06ED52D42702}" type="datetime8">
              <a:rPr lang="sk-SK" smtClean="0"/>
              <a:pPr/>
              <a:t>21.5.2020 8:37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5D64-3AF9-4417-AA2D-20080DA3BA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64DB-B29B-43FA-859C-4A977D92A5DD}" type="datetime8">
              <a:rPr lang="sk-SK" smtClean="0"/>
              <a:pPr/>
              <a:t>21.5.2020 8:37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5D64-3AF9-4417-AA2D-20080DA3BA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81C2-CA06-44E3-87A6-D2DC0E78C3F8}" type="datetime8">
              <a:rPr lang="sk-SK" smtClean="0"/>
              <a:pPr/>
              <a:t>21.5.2020 8:37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5D64-3AF9-4417-AA2D-20080DA3BA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65EC-5BB3-4F92-8C9B-C17821C6BBD7}" type="datetime8">
              <a:rPr lang="sk-SK" smtClean="0"/>
              <a:pPr/>
              <a:t>21.5.2020 8:37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C5D64-3AF9-4417-AA2D-20080DA3BA2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rkvicka.sk/sub/mrkvicka.sk/images/shop-active-images/obrazkovepuzzlepredetilucnekvetyzvieratakrtkozajacmyskamotylezvoncekymargaretkydatelinaa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-71502" y="0"/>
            <a:ext cx="9215502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50800"/>
                <a:blipFill>
                  <a:blip r:embed="rId2"/>
                  <a:stretch>
                    <a:fillRect/>
                  </a:stretch>
                </a:blipFill>
                <a:effectLst/>
                <a:latin typeface="Century Schoolbook" pitchFamily="18" charset="0"/>
              </a:rPr>
              <a:t>RASTLINY SPOLOČENSTVA LÚK </a:t>
            </a:r>
            <a:br>
              <a:rPr lang="sk-SK" sz="6600" b="1" cap="none" spc="0" dirty="0" smtClean="0">
                <a:ln w="50800"/>
                <a:blipFill>
                  <a:blip r:embed="rId2"/>
                  <a:stretch>
                    <a:fillRect/>
                  </a:stretch>
                </a:blipFill>
                <a:effectLst/>
                <a:latin typeface="Century Schoolbook" pitchFamily="18" charset="0"/>
              </a:rPr>
            </a:br>
            <a:r>
              <a:rPr lang="sk-SK" sz="6600" b="1" cap="none" spc="0" dirty="0" smtClean="0">
                <a:ln w="50800"/>
                <a:blipFill>
                  <a:blip r:embed="rId2"/>
                  <a:stretch>
                    <a:fillRect/>
                  </a:stretch>
                </a:blipFill>
                <a:effectLst/>
                <a:latin typeface="Century Schoolbook" pitchFamily="18" charset="0"/>
              </a:rPr>
              <a:t>ODKRÝVAME OBRÁZOK</a:t>
            </a:r>
            <a:endParaRPr lang="sk-SK" sz="6600" b="1" cap="none" spc="0" dirty="0">
              <a:ln w="50800"/>
              <a:blipFill>
                <a:blip r:embed="rId2"/>
                <a:stretch>
                  <a:fillRect/>
                </a:stretch>
              </a:blipFill>
              <a:effectLst/>
              <a:latin typeface="Century Schoolbook" pitchFamily="18" charset="0"/>
            </a:endParaRPr>
          </a:p>
        </p:txBody>
      </p:sp>
      <p:sp>
        <p:nvSpPr>
          <p:cNvPr id="6" name="Tlačidlo akcie: Dopredu alebo Ďalej 5">
            <a:hlinkClick r:id="" action="ppaction://hlinkshowjump?jump=nextslide" highlightClick="1"/>
          </p:cNvPr>
          <p:cNvSpPr/>
          <p:nvPr/>
        </p:nvSpPr>
        <p:spPr>
          <a:xfrm>
            <a:off x="8572464" y="6286496"/>
            <a:ext cx="571536" cy="571504"/>
          </a:xfrm>
          <a:prstGeom prst="actionButtonForwardNex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vieratá lúčne – Na lúke, v tráve, krtko, myška, straka, drozd, škorec, motýle, zajac – Obrázkové puzz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-357188"/>
            <a:ext cx="9525000" cy="745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2071670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8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zvonček konáristý</a:t>
            </a:r>
            <a:endParaRPr lang="sk-SK" sz="38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429124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lipnica lúčna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2071670" y="2928934"/>
            <a:ext cx="4643470" cy="250033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4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Z kvetov zbierajú nektár</a:t>
            </a:r>
            <a:endParaRPr lang="sk-SK" sz="34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-357222" y="1285860"/>
            <a:ext cx="2428892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bylina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4429124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nevädza poľná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6786546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čakanka obyčajná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6715108" y="2928934"/>
            <a:ext cx="2428892" cy="250033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čmele, včely,</a:t>
            </a:r>
          </a:p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motýle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4429124" y="5429264"/>
            <a:ext cx="2357454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nektár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12" name="Tlačidlo akcie: Dopredu alebo Ďalej 11">
            <a:hlinkClick r:id="" action="ppaction://hlinkshowjump?jump=nextslide" highlightClick="1"/>
          </p:cNvPr>
          <p:cNvSpPr/>
          <p:nvPr/>
        </p:nvSpPr>
        <p:spPr>
          <a:xfrm>
            <a:off x="8572464" y="6286496"/>
            <a:ext cx="571536" cy="571504"/>
          </a:xfrm>
          <a:prstGeom prst="actionButtonForwardNex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9" grpId="0" animBg="1"/>
      <p:bldP spid="31" grpId="0" animBg="1"/>
      <p:bldP spid="32" grpId="0" animBg="1"/>
      <p:bldP spid="33" grpId="0" animBg="1"/>
      <p:bldP spid="4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vieratá lúčne – Na lúke, v tráve, krtko, myška, straka, drozd, škorec, motýle, zajac – Obrázkové puzz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-357188"/>
            <a:ext cx="9525000" cy="745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2071670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8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zvonček konáristý</a:t>
            </a:r>
            <a:endParaRPr lang="sk-SK" sz="38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429124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lipnica lúčna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2071670" y="2928934"/>
            <a:ext cx="4643470" cy="250033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4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Táto bylina má dutú stonku s kolienkami.</a:t>
            </a:r>
            <a:endParaRPr lang="sk-SK" sz="34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-357222" y="1285860"/>
            <a:ext cx="2428892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bylina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4429124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nevädza poľná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6786546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čakanka obyčajná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4429124" y="5429264"/>
            <a:ext cx="2357454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nektár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11" name="Tlačidlo akcie: Dopredu alebo Ďalej 10">
            <a:hlinkClick r:id="" action="ppaction://hlinkshowjump?jump=nextslide" highlightClick="1"/>
          </p:cNvPr>
          <p:cNvSpPr/>
          <p:nvPr/>
        </p:nvSpPr>
        <p:spPr>
          <a:xfrm>
            <a:off x="8572464" y="6000768"/>
            <a:ext cx="571536" cy="571504"/>
          </a:xfrm>
          <a:prstGeom prst="actionButtonForwardNex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9" grpId="0" animBg="1"/>
      <p:bldP spid="31" grpId="0" animBg="1"/>
      <p:bldP spid="32" grpId="0" animBg="1"/>
      <p:bldP spid="4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vieratá lúčne – Na lúke, v tráve, krtko, myška, straka, drozd, škorec, motýle, zajac – Obrázkové puzz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-357188"/>
            <a:ext cx="9525000" cy="745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2071670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8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zvonček konáristý</a:t>
            </a:r>
            <a:endParaRPr lang="sk-SK" sz="38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2071670" y="2928934"/>
            <a:ext cx="4643470" cy="250033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4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Rastlina s dužinatou stonkou sa volá...</a:t>
            </a:r>
            <a:endParaRPr lang="sk-SK" sz="34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-357222" y="1285860"/>
            <a:ext cx="2428892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bylina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4429124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nevädza poľná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6786546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čakanka obyčajná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4429124" y="5429264"/>
            <a:ext cx="2357454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nektár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10" name="Tlačidlo akcie: Dopredu alebo Ďalej 9">
            <a:hlinkClick r:id="" action="ppaction://hlinkshowjump?jump=nextslide" highlightClick="1"/>
          </p:cNvPr>
          <p:cNvSpPr/>
          <p:nvPr/>
        </p:nvSpPr>
        <p:spPr>
          <a:xfrm>
            <a:off x="8572464" y="6000768"/>
            <a:ext cx="571536" cy="571504"/>
          </a:xfrm>
          <a:prstGeom prst="actionButtonForwardNex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5" grpId="0" animBg="1"/>
      <p:bldP spid="29" grpId="0" animBg="1"/>
      <p:bldP spid="31" grpId="0" animBg="1"/>
      <p:bldP spid="32" grpId="0" animBg="1"/>
      <p:bldP spid="40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vieratá lúčne – Na lúke, v tráve, krtko, myška, straka, drozd, škorec, motýle, zajac – Obrázkové puzz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-357188"/>
            <a:ext cx="9525000" cy="745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2071670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8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zvonček konáristý</a:t>
            </a:r>
            <a:endParaRPr lang="sk-SK" sz="38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2071670" y="2928934"/>
            <a:ext cx="4643470" cy="250033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4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V Egypte ju považovali za magickú bylinu. Veľmi rýchlo zvädne.</a:t>
            </a:r>
            <a:endParaRPr lang="sk-SK" sz="34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4429124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nevädza poľná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6786546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čakanka obyčajná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4429124" y="5429264"/>
            <a:ext cx="2357454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nektár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9" name="Tlačidlo akcie: Dopredu alebo Ďalej 8">
            <a:hlinkClick r:id="" action="ppaction://hlinkshowjump?jump=nextslide" highlightClick="1"/>
          </p:cNvPr>
          <p:cNvSpPr/>
          <p:nvPr/>
        </p:nvSpPr>
        <p:spPr>
          <a:xfrm>
            <a:off x="8572464" y="6072206"/>
            <a:ext cx="571536" cy="571504"/>
          </a:xfrm>
          <a:prstGeom prst="actionButtonForwardNex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5" grpId="0" animBg="1"/>
      <p:bldP spid="31" grpId="0" animBg="1"/>
      <p:bldP spid="32" grpId="0" animBg="1"/>
      <p:bldP spid="40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2071670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8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zvonček konáristý</a:t>
            </a:r>
            <a:endParaRPr lang="sk-SK" sz="38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2071670" y="2928934"/>
            <a:ext cx="4643470" cy="250033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4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Kvety tejto byliny sa otáčajú za slnkom. Dorastá do výšky 20 až 70 cm.</a:t>
            </a:r>
            <a:endParaRPr lang="sk-SK" sz="34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4429124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nevädza poľná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4429124" y="5429264"/>
            <a:ext cx="2357454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nektár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8" name="Tlačidlo akcie: Dopredu alebo Ďalej 7">
            <a:hlinkClick r:id="" action="ppaction://hlinkshowjump?jump=nextslide" highlightClick="1"/>
          </p:cNvPr>
          <p:cNvSpPr/>
          <p:nvPr/>
        </p:nvSpPr>
        <p:spPr>
          <a:xfrm>
            <a:off x="8572464" y="6072206"/>
            <a:ext cx="571536" cy="571504"/>
          </a:xfrm>
          <a:prstGeom prst="actionButtonForwardNex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5" grpId="0" animBg="1"/>
      <p:bldP spid="31" grpId="0" animBg="1"/>
      <p:bldP spid="40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vieratá lúčne – Na lúke, v tráve, krtko, myška, straka, drozd, škorec, motýle, zajac – Obrázkové puzz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-357188"/>
            <a:ext cx="9525000" cy="745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bdĺžnik 15"/>
          <p:cNvSpPr/>
          <p:nvPr/>
        </p:nvSpPr>
        <p:spPr>
          <a:xfrm>
            <a:off x="2071670" y="2928934"/>
            <a:ext cx="4643470" cy="250033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4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Kvety majú výraznú modrú farbu, v strede sú modrofialové. Dorastá do výšky 20 až 80 cm.</a:t>
            </a:r>
            <a:endParaRPr lang="sk-SK" sz="34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4429124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nevädza poľná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4429124" y="5429264"/>
            <a:ext cx="2357454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nektár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8572464" y="6286496"/>
            <a:ext cx="571536" cy="571504"/>
          </a:xfrm>
          <a:prstGeom prst="actionButtonForwardNex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1" grpId="0" animBg="1"/>
      <p:bldP spid="40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vieratá lúčne – Na lúke, v tráve, krtko, myška, straka, drozd, škorec, motýle, zajac – Obrázkové puzz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-357188"/>
            <a:ext cx="9525000" cy="745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bdĺžnik 15"/>
          <p:cNvSpPr/>
          <p:nvPr/>
        </p:nvSpPr>
        <p:spPr>
          <a:xfrm>
            <a:off x="2071670" y="2928934"/>
            <a:ext cx="4643470" cy="250033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4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Z kvetov zbierajú včely, motýle a čmele...</a:t>
            </a:r>
            <a:endParaRPr lang="sk-SK" sz="34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4429124" y="5429264"/>
            <a:ext cx="2357454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nektár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6" name="Tlačidlo akcie: Dopredu alebo Ďalej 5">
            <a:hlinkClick r:id="" action="ppaction://hlinkshowjump?jump=nextslide" highlightClick="1"/>
          </p:cNvPr>
          <p:cNvSpPr/>
          <p:nvPr/>
        </p:nvSpPr>
        <p:spPr>
          <a:xfrm>
            <a:off x="8572464" y="6143644"/>
            <a:ext cx="571536" cy="571504"/>
          </a:xfrm>
          <a:prstGeom prst="actionButtonForwardNex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vieratá lúčne – Na lúke, v tráve, krtko, myška, straka, drozd, škorec, motýle, zajac – Obrázkové puzz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-357188"/>
            <a:ext cx="9525000" cy="745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bdĺžnik 15"/>
          <p:cNvSpPr/>
          <p:nvPr/>
        </p:nvSpPr>
        <p:spPr>
          <a:xfrm>
            <a:off x="2071670" y="2928934"/>
            <a:ext cx="4643470" cy="250033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4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Odkrývanie je ukončené. Na obrázku je spoločenstvo...</a:t>
            </a:r>
          </a:p>
          <a:p>
            <a:pPr algn="ctr"/>
            <a:r>
              <a:rPr lang="sk-SK" sz="34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KLIKNI.</a:t>
            </a:r>
            <a:endParaRPr lang="sk-SK" sz="34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28596" y="0"/>
            <a:ext cx="83728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SPOLOČENSTVO LÚK</a:t>
            </a:r>
            <a:endParaRPr lang="sk-SK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6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2"/>
          <p:cNvSpPr>
            <a:spLocks noChangeArrowheads="1"/>
          </p:cNvSpPr>
          <p:nvPr/>
        </p:nvSpPr>
        <p:spPr bwMode="auto">
          <a:xfrm>
            <a:off x="642910" y="2143116"/>
            <a:ext cx="77867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dirty="0">
                <a:latin typeface="Calibri" pitchFamily="34" charset="0"/>
                <a:hlinkClick r:id="rId2"/>
              </a:rPr>
              <a:t>https://www.mrkvicka.sk/sub/mrkvicka.sk/images/shop-active-images/obrazkovepuzzlepredetilucnekvetyzvieratakrtkozajacmyskamotylezvoncekymargaretkydatelinaa.jpg</a:t>
            </a:r>
            <a:r>
              <a:rPr lang="sk-SK" dirty="0">
                <a:latin typeface="Calibri" pitchFamily="34" charset="0"/>
              </a:rPr>
              <a:t> 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3857620" y="357166"/>
            <a:ext cx="955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ZDROJE: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85720" y="1000108"/>
            <a:ext cx="85725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>
                <a:latin typeface="Century Schoolbook" pitchFamily="18" charset="0"/>
              </a:rPr>
              <a:t>Prečítaj si otázku a klikni na správnu odpoveď.</a:t>
            </a:r>
          </a:p>
          <a:p>
            <a:r>
              <a:rPr lang="sk-SK" sz="4000" dirty="0" smtClean="0">
                <a:latin typeface="Century Schoolbook" pitchFamily="18" charset="0"/>
              </a:rPr>
              <a:t>Ak bude správna, rámček zmizne.</a:t>
            </a:r>
          </a:p>
          <a:p>
            <a:r>
              <a:rPr lang="sk-SK" sz="4000" dirty="0" smtClean="0">
                <a:latin typeface="Century Schoolbook" pitchFamily="18" charset="0"/>
              </a:rPr>
              <a:t>Ak bude nesprávna, rámček stmavne.</a:t>
            </a:r>
          </a:p>
          <a:p>
            <a:endParaRPr lang="sk-SK" sz="4000" dirty="0">
              <a:latin typeface="Century Schoolbook" pitchFamily="18" charset="0"/>
            </a:endParaRPr>
          </a:p>
          <a:p>
            <a:r>
              <a:rPr lang="sk-SK" sz="4000" dirty="0" smtClean="0">
                <a:latin typeface="Century Schoolbook" pitchFamily="18" charset="0"/>
              </a:rPr>
              <a:t>Po odkrytí obrázka porozprávaj o danom spoločenstve.</a:t>
            </a:r>
            <a:endParaRPr lang="sk-SK" sz="4000" dirty="0">
              <a:latin typeface="Century Schoolbook" pitchFamily="18" charset="0"/>
            </a:endParaRPr>
          </a:p>
        </p:txBody>
      </p:sp>
      <p:sp>
        <p:nvSpPr>
          <p:cNvPr id="3" name="Tlačidlo akcie: Dopredu alebo Ďalej 2">
            <a:hlinkClick r:id="" action="ppaction://hlinkshowjump?jump=nextslide" highlightClick="1"/>
          </p:cNvPr>
          <p:cNvSpPr/>
          <p:nvPr/>
        </p:nvSpPr>
        <p:spPr>
          <a:xfrm>
            <a:off x="8572464" y="6286496"/>
            <a:ext cx="571536" cy="571504"/>
          </a:xfrm>
          <a:prstGeom prst="actionButtonForwardNex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vieratá lúčne – Na lúke, v tráve, krtko, myška, straka, drozd, škorec, motýle, zajac – Obrázkové puzz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-357188"/>
            <a:ext cx="9525000" cy="745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ĺžnik 3"/>
          <p:cNvSpPr/>
          <p:nvPr/>
        </p:nvSpPr>
        <p:spPr>
          <a:xfrm>
            <a:off x="-357222" y="-357214"/>
            <a:ext cx="2428892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stromy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2071670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8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zvonček konáristý</a:t>
            </a:r>
            <a:endParaRPr lang="sk-SK" sz="38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429124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púpava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6786546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rumanček roľný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-357222" y="2928934"/>
            <a:ext cx="2428892" cy="250033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rastliny - byliny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2071670" y="2928934"/>
            <a:ext cx="4643470" cy="250033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Lúky vznikli na miestach, kde nerastú ...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-357222" y="1285860"/>
            <a:ext cx="2428892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bylina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2071670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lipnica</a:t>
            </a:r>
          </a:p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lúčna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4429124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nevädza poľná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6786546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križiak obyčajný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6715108" y="2928934"/>
            <a:ext cx="2428892" cy="250033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čmeľ zemný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-357222" y="5429264"/>
            <a:ext cx="2428892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úkryt a potravu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9" name="Obdĺžnik 38"/>
          <p:cNvSpPr/>
          <p:nvPr/>
        </p:nvSpPr>
        <p:spPr>
          <a:xfrm>
            <a:off x="2071670" y="5429264"/>
            <a:ext cx="2357454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cigória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4429124" y="5429264"/>
            <a:ext cx="2357454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nektár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41" name="Obdĺžnik 40"/>
          <p:cNvSpPr/>
          <p:nvPr/>
        </p:nvSpPr>
        <p:spPr>
          <a:xfrm>
            <a:off x="6786546" y="5429264"/>
            <a:ext cx="2357454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čakanka obyčajná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42" name="Tlačidlo akcie: Dopredu alebo Ďalej 41">
            <a:hlinkClick r:id="" action="ppaction://hlinkshowjump?jump=nextslide" highlightClick="1"/>
          </p:cNvPr>
          <p:cNvSpPr/>
          <p:nvPr/>
        </p:nvSpPr>
        <p:spPr>
          <a:xfrm>
            <a:off x="8572464" y="6286496"/>
            <a:ext cx="571536" cy="571504"/>
          </a:xfrm>
          <a:prstGeom prst="actionButtonForwardNex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vieratá lúčne – Na lúke, v tráve, krtko, myška, straka, drozd, škorec, motýle, zajac – Obrázkové puzz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-357188"/>
            <a:ext cx="9525000" cy="745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2071670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8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zvonček konáristý</a:t>
            </a:r>
            <a:endParaRPr lang="sk-SK" sz="38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429124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púpava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6786546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rumanček roľný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-357222" y="2928934"/>
            <a:ext cx="2428892" cy="250033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rastliny </a:t>
            </a:r>
          </a:p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- byliny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2071670" y="2928934"/>
            <a:ext cx="4643470" cy="250033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Z koreňa čakanky sa vyrába zdravý nápoj, ktorý sa volá...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-357222" y="1285860"/>
            <a:ext cx="2428892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bylina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2071670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lipnica</a:t>
            </a:r>
          </a:p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lúčna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4429124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nevädza poľná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6786546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križiak obyčajný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6715108" y="2928934"/>
            <a:ext cx="2428892" cy="250033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čmeľ zemný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-357222" y="5429264"/>
            <a:ext cx="2428892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 úkryt a  potravu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9" name="Obdĺžnik 38"/>
          <p:cNvSpPr/>
          <p:nvPr/>
        </p:nvSpPr>
        <p:spPr>
          <a:xfrm>
            <a:off x="2071670" y="5429264"/>
            <a:ext cx="2357454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cigória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4429124" y="5429264"/>
            <a:ext cx="2357454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nektár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41" name="Obdĺžnik 40"/>
          <p:cNvSpPr/>
          <p:nvPr/>
        </p:nvSpPr>
        <p:spPr>
          <a:xfrm>
            <a:off x="6786546" y="5429264"/>
            <a:ext cx="2357454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čakanka obyčajná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18" name="Tlačidlo akcie: Dopredu alebo Ďalej 17">
            <a:hlinkClick r:id="" action="ppaction://hlinkshowjump?jump=nextslide" highlightClick="1"/>
          </p:cNvPr>
          <p:cNvSpPr/>
          <p:nvPr/>
        </p:nvSpPr>
        <p:spPr>
          <a:xfrm>
            <a:off x="8572464" y="6286496"/>
            <a:ext cx="571536" cy="571504"/>
          </a:xfrm>
          <a:prstGeom prst="actionButtonForwardNex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8" grpId="0" animBg="1"/>
      <p:bldP spid="39" grpId="0" animBg="1"/>
      <p:bldP spid="40" grpId="0" animBg="1"/>
      <p:bldP spid="41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vieratá lúčne – Na lúke, v tráve, krtko, myška, straka, drozd, škorec, motýle, zajac – Obrázkové puzz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-357188"/>
            <a:ext cx="9525000" cy="745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2071670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8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zvonček konáristý</a:t>
            </a:r>
            <a:endParaRPr lang="sk-SK" sz="38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429124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púpava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6786546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rumanček roľný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-357222" y="2928934"/>
            <a:ext cx="2428892" cy="250033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rastliny </a:t>
            </a:r>
          </a:p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- byliny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2071670" y="2928934"/>
            <a:ext cx="4643470" cy="250033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Patrí medzi lúčne trávy. Je to...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-357222" y="1285860"/>
            <a:ext cx="2428892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bylina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2071670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lipnica</a:t>
            </a:r>
          </a:p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lúčna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4429124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nevädza poľná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6786546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križiak obyčajný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6715108" y="2928934"/>
            <a:ext cx="2428892" cy="250033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čmeľ zemný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-357222" y="5429264"/>
            <a:ext cx="2428892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 úkryt a  potravu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4429124" y="5429264"/>
            <a:ext cx="2357454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nektár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41" name="Obdĺžnik 40"/>
          <p:cNvSpPr/>
          <p:nvPr/>
        </p:nvSpPr>
        <p:spPr>
          <a:xfrm>
            <a:off x="6786546" y="5429264"/>
            <a:ext cx="2357454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čakanka obyčajná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17" name="Tlačidlo akcie: Dopredu alebo Ďalej 16">
            <a:hlinkClick r:id="" action="ppaction://hlinkshowjump?jump=nextslide" highlightClick="1"/>
          </p:cNvPr>
          <p:cNvSpPr/>
          <p:nvPr/>
        </p:nvSpPr>
        <p:spPr>
          <a:xfrm>
            <a:off x="8572464" y="6286496"/>
            <a:ext cx="571536" cy="571504"/>
          </a:xfrm>
          <a:prstGeom prst="actionButtonForwardNex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8" grpId="0" animBg="1"/>
      <p:bldP spid="40" grpId="0" animBg="1"/>
      <p:bldP spid="41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vieratá lúčne – Na lúke, v tráve, krtko, myška, straka, drozd, škorec, motýle, zajac – Obrázkové puzz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-357188"/>
            <a:ext cx="9525000" cy="745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2071670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8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zvonček konáristý</a:t>
            </a:r>
            <a:endParaRPr lang="sk-SK" sz="38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429124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púpava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6786546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rumanček roľný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-357222" y="2928934"/>
            <a:ext cx="2428892" cy="250033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rastliny </a:t>
            </a:r>
          </a:p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- byliny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2071670" y="2928934"/>
            <a:ext cx="4643470" cy="250033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5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Bylina má krásne sýtomodré kvety. Zbiera sa koreň, stonka a kvet. Je to...</a:t>
            </a:r>
            <a:endParaRPr lang="sk-SK" sz="35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-357222" y="1285860"/>
            <a:ext cx="2428892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bylina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4429124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nevädza poľná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6786546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križiak obyčajný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6715108" y="2928934"/>
            <a:ext cx="2428892" cy="250033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čmeľ zemný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-357222" y="5429264"/>
            <a:ext cx="2428892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 úkryt a  potravu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4429124" y="5429264"/>
            <a:ext cx="2357454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nektár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41" name="Obdĺžnik 40"/>
          <p:cNvSpPr/>
          <p:nvPr/>
        </p:nvSpPr>
        <p:spPr>
          <a:xfrm>
            <a:off x="6786546" y="5429264"/>
            <a:ext cx="2357454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čakanka obyčajná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17" name="Tlačidlo akcie: Dopredu alebo Ďalej 16">
            <a:hlinkClick r:id="" action="ppaction://hlinkshowjump?jump=nextslide" highlightClick="1"/>
          </p:cNvPr>
          <p:cNvSpPr/>
          <p:nvPr/>
        </p:nvSpPr>
        <p:spPr>
          <a:xfrm>
            <a:off x="8572464" y="6286496"/>
            <a:ext cx="571536" cy="571504"/>
          </a:xfrm>
          <a:prstGeom prst="actionButtonForwardNex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9" grpId="0" animBg="1"/>
      <p:bldP spid="31" grpId="0" animBg="1"/>
      <p:bldP spid="32" grpId="0" animBg="1"/>
      <p:bldP spid="33" grpId="0" animBg="1"/>
      <p:bldP spid="38" grpId="0" animBg="1"/>
      <p:bldP spid="40" grpId="0" animBg="1"/>
      <p:bldP spid="41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vieratá lúčne – Na lúke, v tráve, krtko, myška, straka, drozd, škorec, motýle, zajac – Obrázkové puzz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-357188"/>
            <a:ext cx="9525000" cy="745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2071670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8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zvonček konáristý</a:t>
            </a:r>
            <a:endParaRPr lang="sk-SK" sz="38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429124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púpava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6786546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rumanček roľný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-357222" y="2928934"/>
            <a:ext cx="2428892" cy="250033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rastliny </a:t>
            </a:r>
          </a:p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- byliny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2071670" y="2928934"/>
            <a:ext cx="4643470" cy="250033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5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Lúky tvoria prevažne...</a:t>
            </a:r>
            <a:endParaRPr lang="sk-SK" sz="35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-357222" y="1285860"/>
            <a:ext cx="2428892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bylina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4429124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nevädza poľná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6786546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križiak obyčajný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6715108" y="2928934"/>
            <a:ext cx="2428892" cy="250033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čmeľ zemný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-357222" y="5429264"/>
            <a:ext cx="2428892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 úkryt a  potravu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4429124" y="5429264"/>
            <a:ext cx="2357454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nektár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572464" y="6072206"/>
            <a:ext cx="571536" cy="571504"/>
          </a:xfrm>
          <a:prstGeom prst="actionButtonForwardNex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9" grpId="0" animBg="1"/>
      <p:bldP spid="31" grpId="0" animBg="1"/>
      <p:bldP spid="32" grpId="0" animBg="1"/>
      <p:bldP spid="33" grpId="0" animBg="1"/>
      <p:bldP spid="38" grpId="0" animBg="1"/>
      <p:bldP spid="40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vieratá lúčne – Na lúke, v tráve, krtko, myška, straka, drozd, škorec, motýle, zajac – Obrázkové puzz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-357188"/>
            <a:ext cx="9525000" cy="745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2071670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8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zvonček konáristý</a:t>
            </a:r>
            <a:endParaRPr lang="sk-SK" sz="38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429124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púpava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6786546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rumanček roľný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2071670" y="2928934"/>
            <a:ext cx="4643470" cy="250033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4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Liečivá rastlina, ktorá rastie na poliach a lúkach, má biele kvety so žltým stredom.</a:t>
            </a:r>
            <a:endParaRPr lang="sk-SK" sz="34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-357222" y="1285860"/>
            <a:ext cx="2428892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bylina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4429124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nevädza poľná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6786546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križiak obyčajný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6715108" y="2928934"/>
            <a:ext cx="2428892" cy="250033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čmeľ zemný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-357222" y="5429264"/>
            <a:ext cx="2428892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 úkryt a  potravu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4429124" y="5429264"/>
            <a:ext cx="2357454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nektár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14" name="Tlačidlo akcie: Dopredu alebo Ďalej 13">
            <a:hlinkClick r:id="" action="ppaction://hlinkshowjump?jump=nextslide" highlightClick="1"/>
          </p:cNvPr>
          <p:cNvSpPr/>
          <p:nvPr/>
        </p:nvSpPr>
        <p:spPr>
          <a:xfrm>
            <a:off x="8572464" y="6286496"/>
            <a:ext cx="571536" cy="571504"/>
          </a:xfrm>
          <a:prstGeom prst="actionButtonForwardNex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9" grpId="0" animBg="1"/>
      <p:bldP spid="31" grpId="0" animBg="1"/>
      <p:bldP spid="32" grpId="0" animBg="1"/>
      <p:bldP spid="33" grpId="0" animBg="1"/>
      <p:bldP spid="38" grpId="0" animBg="1"/>
      <p:bldP spid="40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vieratá lúčne – Na lúke, v tráve, krtko, myška, straka, drozd, škorec, motýle, zajac – Obrázkové puzz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-357188"/>
            <a:ext cx="9525000" cy="745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2071670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8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zvonček konáristý</a:t>
            </a:r>
            <a:endParaRPr lang="sk-SK" sz="38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429124" y="-357214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lipnica lúčna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2071670" y="2928934"/>
            <a:ext cx="4643470" cy="2500330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4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Kvety slúžia ako... mnohým druhom hmyzu.</a:t>
            </a:r>
            <a:endParaRPr lang="sk-SK" sz="34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-357222" y="1285860"/>
            <a:ext cx="2428892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bylina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4429124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nevädza poľná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6786546" y="1285860"/>
            <a:ext cx="2357454" cy="1643074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čakanka obyčajná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6715108" y="2928934"/>
            <a:ext cx="2428892" cy="250033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čmele, včely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-357222" y="5429264"/>
            <a:ext cx="2428892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 úkryt a  potrava</a:t>
            </a:r>
            <a:endParaRPr lang="sk-SK" sz="40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4429124" y="5429264"/>
            <a:ext cx="2357454" cy="178595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ysClr val="windowText" lastClr="000000"/>
                </a:solidFill>
                <a:latin typeface="Century Schoolbook" pitchFamily="18" charset="0"/>
              </a:rPr>
              <a:t>nektár</a:t>
            </a:r>
            <a:endParaRPr lang="sk-SK" sz="3600" dirty="0">
              <a:solidFill>
                <a:sysClr val="windowText" lastClr="000000"/>
              </a:solidFill>
              <a:latin typeface="Century Schoolbook" pitchFamily="18" charset="0"/>
            </a:endParaRPr>
          </a:p>
        </p:txBody>
      </p:sp>
      <p:sp>
        <p:nvSpPr>
          <p:cNvPr id="13" name="Tlačidlo akcie: Dopredu alebo Ďalej 12">
            <a:hlinkClick r:id="" action="ppaction://hlinkshowjump?jump=nextslide" highlightClick="1"/>
          </p:cNvPr>
          <p:cNvSpPr/>
          <p:nvPr/>
        </p:nvSpPr>
        <p:spPr>
          <a:xfrm>
            <a:off x="8572464" y="6072206"/>
            <a:ext cx="571536" cy="571504"/>
          </a:xfrm>
          <a:prstGeom prst="actionButtonForwardNex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9" grpId="0" animBg="1"/>
      <p:bldP spid="31" grpId="0" animBg="1"/>
      <p:bldP spid="32" grpId="0" animBg="1"/>
      <p:bldP spid="33" grpId="0" animBg="1"/>
      <p:bldP spid="38" grpId="0" animBg="1"/>
      <p:bldP spid="40" grpId="0" animBg="1"/>
      <p:bldP spid="13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400</Words>
  <Application>Microsoft Office PowerPoint</Application>
  <PresentationFormat>Prezentácia na obrazovke (4:3)</PresentationFormat>
  <Paragraphs>138</Paragraphs>
  <Slides>18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2" baseType="lpstr">
      <vt:lpstr>Arial</vt:lpstr>
      <vt:lpstr>Calibri</vt:lpstr>
      <vt:lpstr>Century Schoolbook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Rastliny a živočíchy spoločenstva lúk  odkrývame obrázok</dc:title>
  <dc:creator>Mgr. Danka Spišáková</dc:creator>
  <cp:lastModifiedBy>riaditel</cp:lastModifiedBy>
  <cp:revision>70</cp:revision>
  <dcterms:created xsi:type="dcterms:W3CDTF">2020-04-02T06:09:16Z</dcterms:created>
  <dcterms:modified xsi:type="dcterms:W3CDTF">2020-05-21T06:37:54Z</dcterms:modified>
</cp:coreProperties>
</file>