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6" r:id="rId7"/>
    <p:sldId id="268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22220E-E3F2-478E-B178-8A2AB3C54C08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3"/>
          </a:xfrm>
        </p:spPr>
        <p:txBody>
          <a:bodyPr/>
          <a:lstStyle/>
          <a:p>
            <a:r>
              <a:rPr lang="sk-SK" dirty="0" smtClean="0"/>
              <a:t>Živočíšne spoločenstv</a:t>
            </a:r>
            <a:r>
              <a:rPr lang="sk-SK" dirty="0"/>
              <a:t>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Niektoré zvieratá vytvárajú skupiny- </a:t>
            </a:r>
            <a:r>
              <a:rPr lang="sk-SK" sz="4400" b="1" dirty="0" smtClean="0"/>
              <a:t>SPOLOČENSTVÁ</a:t>
            </a:r>
            <a:endParaRPr lang="sk-SK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t3_jelene_760p8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512501" cy="338437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stádo jeleňov</a:t>
            </a:r>
            <a:endParaRPr lang="sk-SK" dirty="0"/>
          </a:p>
        </p:txBody>
      </p:sp>
      <p:pic>
        <p:nvPicPr>
          <p:cNvPr id="5" name="Obrázok 4" descr="m-puzzle-bezici-stado-koni-1000-dilku-38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891925" cy="348957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67544" y="465313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s</a:t>
            </a:r>
            <a:r>
              <a:rPr lang="sk-SK" sz="4000" dirty="0" smtClean="0"/>
              <a:t>tádo koní</a:t>
            </a:r>
            <a:endParaRPr lang="sk-SK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sk-SK" dirty="0" smtClean="0"/>
              <a:t>                                   Toto je svorka vlkov. </a:t>
            </a:r>
          </a:p>
          <a:p>
            <a:r>
              <a:rPr lang="sk-SK" dirty="0" smtClean="0"/>
              <a:t>                                   Svorka= 6 až 8 vlkov.</a:t>
            </a:r>
          </a:p>
          <a:p>
            <a:r>
              <a:rPr lang="sk-SK" dirty="0" smtClean="0"/>
              <a:t>                                 Každá svorka má vodcu.</a:t>
            </a:r>
          </a:p>
          <a:p>
            <a:r>
              <a:rPr lang="sk-SK" dirty="0" smtClean="0"/>
              <a:t>                                 Vlci vyjú a tak sa </a:t>
            </a:r>
          </a:p>
          <a:p>
            <a:r>
              <a:rPr lang="sk-SK" dirty="0" smtClean="0"/>
              <a:t>                                    dorozumievajú.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Ich územie sa</a:t>
            </a:r>
          </a:p>
          <a:p>
            <a:r>
              <a:rPr lang="sk-SK" dirty="0" smtClean="0"/>
              <a:t>volá teritórium.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Vlky sú dravce, žijú v SVORKE.</a:t>
            </a:r>
            <a:endParaRPr lang="sk-SK" dirty="0"/>
          </a:p>
        </p:txBody>
      </p:sp>
      <p:pic>
        <p:nvPicPr>
          <p:cNvPr id="4" name="Obrázok 3" descr="Canidae canis lupus lup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48" y="1026039"/>
            <a:ext cx="4389128" cy="2952328"/>
          </a:xfrm>
          <a:prstGeom prst="rect">
            <a:avLst/>
          </a:prstGeom>
        </p:spPr>
      </p:pic>
      <p:pic>
        <p:nvPicPr>
          <p:cNvPr id="5" name="Obrázok 4" descr="wataha wilkow.jpg"/>
          <p:cNvPicPr>
            <a:picLocks noChangeAspect="1"/>
          </p:cNvPicPr>
          <p:nvPr/>
        </p:nvPicPr>
        <p:blipFill>
          <a:blip r:embed="rId3" cstate="print"/>
          <a:srcRect t="19948"/>
          <a:stretch>
            <a:fillRect/>
          </a:stretch>
        </p:blipFill>
        <p:spPr>
          <a:xfrm>
            <a:off x="3566928" y="3573016"/>
            <a:ext cx="5577072" cy="297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Človek....... RODINA</a:t>
            </a:r>
          </a:p>
          <a:p>
            <a:r>
              <a:rPr lang="sk-SK" sz="3600" dirty="0" smtClean="0"/>
              <a:t>Labute.......PÁR</a:t>
            </a:r>
          </a:p>
          <a:p>
            <a:r>
              <a:rPr lang="sk-SK" sz="3600" dirty="0" smtClean="0">
                <a:solidFill>
                  <a:srgbClr val="0070C0"/>
                </a:solidFill>
              </a:rPr>
              <a:t>Husi, kačky, vtáci........KŔDEĽ</a:t>
            </a:r>
          </a:p>
          <a:p>
            <a:r>
              <a:rPr lang="sk-SK" sz="3600" dirty="0" smtClean="0"/>
              <a:t>Včely........VČELSTVO</a:t>
            </a:r>
          </a:p>
          <a:p>
            <a:r>
              <a:rPr lang="sk-SK" sz="3600" dirty="0" smtClean="0">
                <a:solidFill>
                  <a:srgbClr val="00B050"/>
                </a:solidFill>
              </a:rPr>
              <a:t>Mravce...... KOLÓNIA</a:t>
            </a:r>
          </a:p>
          <a:p>
            <a:r>
              <a:rPr lang="sk-SK" sz="3600" dirty="0" smtClean="0"/>
              <a:t>Jelene, ovce, kone, ......STÁDO</a:t>
            </a:r>
          </a:p>
          <a:p>
            <a:r>
              <a:rPr lang="sk-SK" sz="3600" dirty="0" smtClean="0">
                <a:solidFill>
                  <a:schemeClr val="accent6">
                    <a:lumMod val="75000"/>
                  </a:schemeClr>
                </a:solidFill>
              </a:rPr>
              <a:t>Vlky.........SVORKA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SI!</a:t>
            </a:r>
            <a:endParaRPr lang="sk-SK" dirty="0"/>
          </a:p>
        </p:txBody>
      </p:sp>
      <p:pic>
        <p:nvPicPr>
          <p:cNvPr id="4" name="Obrázok 3" descr="700_FO91618179_68a0e60d6bf5af5f72d2749970396c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32656"/>
            <a:ext cx="1954285" cy="177281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Delia si prácu.</a:t>
            </a:r>
          </a:p>
          <a:p>
            <a:r>
              <a:rPr lang="sk-SK" dirty="0" smtClean="0"/>
              <a:t>Spoločne získavajú, zabezpečujú potravu.</a:t>
            </a:r>
          </a:p>
          <a:p>
            <a:r>
              <a:rPr lang="sk-SK" dirty="0" smtClean="0"/>
              <a:t>Pomáhajú si pri hľadaní úkrytu. </a:t>
            </a:r>
          </a:p>
          <a:p>
            <a:r>
              <a:rPr lang="sk-SK" dirty="0" smtClean="0"/>
              <a:t>Uľahčujú si životné podmienky.</a:t>
            </a:r>
          </a:p>
          <a:p>
            <a:r>
              <a:rPr lang="sk-SK" dirty="0" smtClean="0"/>
              <a:t>Spoločne vychovávajú mláďatá.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RODINA</a:t>
            </a:r>
            <a:r>
              <a:rPr lang="sk-SK" dirty="0" smtClean="0"/>
              <a:t> je spoločenstvo, ktoré tvoria ľudia.</a:t>
            </a:r>
          </a:p>
          <a:p>
            <a:r>
              <a:rPr lang="sk-SK" sz="4400" b="1" dirty="0" smtClean="0">
                <a:solidFill>
                  <a:schemeClr val="tx2">
                    <a:lumMod val="75000"/>
                  </a:schemeClr>
                </a:solidFill>
              </a:rPr>
              <a:t>Ako je to v tvojej rodine </a:t>
            </a:r>
            <a:r>
              <a:rPr lang="sk-SK" sz="4400" b="1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endParaRPr lang="sk-SK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to tak?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appy_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030643" cy="468416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Rodina, mama, otec, dcéra, syn, </a:t>
            </a:r>
            <a:r>
              <a:rPr lang="sk-SK" dirty="0" smtClean="0">
                <a:solidFill>
                  <a:srgbClr val="FF0000"/>
                </a:solidFill>
              </a:rPr>
              <a:t>domov, práca, bezpečie, výchova, starostlivosť...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Lieta z kvetu na kvet, do košíka zbiera peľ, medu veru dáva veľa každá usilovná....</a:t>
            </a:r>
          </a:p>
          <a:p>
            <a:r>
              <a:rPr lang="sk-SK" dirty="0" smtClean="0"/>
              <a:t>VČELA MEDONOSTNÁ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HÁDAJ!</a:t>
            </a:r>
            <a:endParaRPr lang="sk-SK" dirty="0"/>
          </a:p>
        </p:txBody>
      </p:sp>
      <p:pic>
        <p:nvPicPr>
          <p:cNvPr id="4" name="Obrázok 3" descr="115pJqv4SVnyoEfpcStK7w_V-ela-medonos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vsAqG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49410" y="2213705"/>
            <a:ext cx="4824536" cy="322267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sk-SK" dirty="0" smtClean="0"/>
              <a:t>Spoločenstvo včiel- VČELSTVO</a:t>
            </a:r>
            <a:endParaRPr lang="sk-SK" dirty="0"/>
          </a:p>
        </p:txBody>
      </p:sp>
      <p:pic>
        <p:nvPicPr>
          <p:cNvPr id="5" name="Obrázok 4" descr="10c298e7-41b5-47e7-b8de-395ea77bac84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268760"/>
            <a:ext cx="5245100" cy="3060700"/>
          </a:xfrm>
          <a:prstGeom prst="rect">
            <a:avLst/>
          </a:prstGeom>
        </p:spPr>
      </p:pic>
      <p:pic>
        <p:nvPicPr>
          <p:cNvPr id="6" name="Obrázok 5" descr="bf5f116871052b2b4803d229b7e21d87.png"/>
          <p:cNvPicPr>
            <a:picLocks noChangeAspect="1"/>
          </p:cNvPicPr>
          <p:nvPr/>
        </p:nvPicPr>
        <p:blipFill>
          <a:blip r:embed="rId4" cstate="print"/>
          <a:srcRect b="32480"/>
          <a:stretch>
            <a:fillRect/>
          </a:stretch>
        </p:blipFill>
        <p:spPr>
          <a:xfrm>
            <a:off x="5004048" y="4365104"/>
            <a:ext cx="2592289" cy="230491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labute,-laska,-voda-224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32"/>
          <a:stretch>
            <a:fillRect/>
          </a:stretch>
        </p:blipFill>
        <p:spPr>
          <a:xfrm>
            <a:off x="827584" y="980728"/>
            <a:ext cx="7355965" cy="428457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k-SK" dirty="0" smtClean="0"/>
              <a:t>Labute tvoria- PÁR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403648" y="53012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Všetko robia spolu.</a:t>
            </a:r>
          </a:p>
          <a:p>
            <a:r>
              <a:rPr lang="sk-SK" sz="2400" dirty="0" smtClean="0"/>
              <a:t> Stavajú hniezdo, starajú sa o vajíčka a  mláďatá. </a:t>
            </a:r>
          </a:p>
          <a:p>
            <a:r>
              <a:rPr lang="sk-SK" sz="2400" dirty="0" smtClean="0"/>
              <a:t>                     Sú verné do konca života.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KŔDEĽ</a:t>
            </a:r>
            <a:endParaRPr lang="sk-SK" sz="4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Spoločenstvo husí je....</a:t>
            </a:r>
            <a:endParaRPr lang="sk-SK" dirty="0"/>
          </a:p>
        </p:txBody>
      </p:sp>
      <p:pic>
        <p:nvPicPr>
          <p:cNvPr id="4" name="Obrázok 3" descr="geese-1990202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6192688" cy="41284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85c27007e89d49d3834a3596e7968b172371374b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929"/>
          <a:stretch>
            <a:fillRect/>
          </a:stretch>
        </p:blipFill>
        <p:spPr>
          <a:xfrm>
            <a:off x="179512" y="1340768"/>
            <a:ext cx="5004859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Mravce žijú v KOLÓNII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55776" y="58772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Ich domovom je </a:t>
            </a:r>
            <a:r>
              <a:rPr lang="sk-SK" sz="3200" b="1" dirty="0" smtClean="0">
                <a:solidFill>
                  <a:srgbClr val="FF0000"/>
                </a:solidFill>
              </a:rPr>
              <a:t>mravenisko.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6" name="Obrázok 5" descr="S663916_Zivotny_cyklus_a_vyvinove_stadia_mravca_Safari_Ltd_Safariology_a.jpg"/>
          <p:cNvPicPr>
            <a:picLocks noChangeAspect="1"/>
          </p:cNvPicPr>
          <p:nvPr/>
        </p:nvPicPr>
        <p:blipFill>
          <a:blip r:embed="rId3" cstate="print"/>
          <a:srcRect l="11969" t="20157" r="10709" b="20157"/>
          <a:stretch>
            <a:fillRect/>
          </a:stretch>
        </p:blipFill>
        <p:spPr>
          <a:xfrm>
            <a:off x="5292080" y="1916832"/>
            <a:ext cx="3374048" cy="260434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508104" y="1484784"/>
            <a:ext cx="356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Ako sa mravec vyvíja?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5580112" y="27809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VAJÍČKO               LARVA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364088" y="4725144"/>
            <a:ext cx="381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KUKLA           DOSPELÝ JEDIEC</a:t>
            </a:r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TR4aa7db_shutterstock_104ovce360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816208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Niektoré zvieratá tvoria STÁDO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563888" y="6021288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Stádo oviec</a:t>
            </a:r>
            <a:endParaRPr lang="sk-SK" sz="4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233</Words>
  <Application>Microsoft Office PowerPoint</Application>
  <PresentationFormat>Prezentácia na obrazovke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Hala</vt:lpstr>
      <vt:lpstr>Živočíšne spoločenstvá</vt:lpstr>
      <vt:lpstr>Prečo je to tak?</vt:lpstr>
      <vt:lpstr>Rodina, mama, otec, dcéra, syn, domov, práca, bezpečie, výchova, starostlivosť...</vt:lpstr>
      <vt:lpstr>HÁDAJ!</vt:lpstr>
      <vt:lpstr>Spoločenstvo včiel- VČELSTVO</vt:lpstr>
      <vt:lpstr>Labute tvoria- PÁR</vt:lpstr>
      <vt:lpstr>Spoločenstvo husí je....</vt:lpstr>
      <vt:lpstr>Mravce žijú v KOLÓNII</vt:lpstr>
      <vt:lpstr>Niektoré zvieratá tvoria STÁDO</vt:lpstr>
      <vt:lpstr>                          stádo jeleňov</vt:lpstr>
      <vt:lpstr>Vlky sú dravce, žijú v SVORKE.</vt:lpstr>
      <vt:lpstr>ZOPAKUJ SI!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Živočíšne spoločenstvá</dc:title>
  <dc:creator>Gabika</dc:creator>
  <cp:lastModifiedBy>riaditel</cp:lastModifiedBy>
  <cp:revision>28</cp:revision>
  <dcterms:created xsi:type="dcterms:W3CDTF">2019-01-21T18:59:07Z</dcterms:created>
  <dcterms:modified xsi:type="dcterms:W3CDTF">2020-05-04T05:45:33Z</dcterms:modified>
</cp:coreProperties>
</file>