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57" r:id="rId6"/>
    <p:sldId id="262" r:id="rId7"/>
    <p:sldId id="265" r:id="rId8"/>
    <p:sldId id="261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FFFF00"/>
    <a:srgbClr val="00CC99"/>
    <a:srgbClr val="66FF99"/>
    <a:srgbClr val="660066"/>
    <a:srgbClr val="99FF33"/>
    <a:srgbClr val="FFFF99"/>
    <a:srgbClr val="FF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5948B-9390-43BB-99C6-CB3BD0083151}" type="datetimeFigureOut">
              <a:rPr lang="sk-SK" smtClean="0"/>
              <a:pPr/>
              <a:t>15.5.2020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6C724-5079-4B8B-9FDA-545DD7F55BC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512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Obrázky so žiakmi je vhodné najskôr pomenovať.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C724-5079-4B8B-9FDA-545DD7F55BC3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274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056F545-7A0F-467D-B7BC-59CC9EF4AF21}" type="datetimeFigureOut">
              <a:rPr lang="sk-SK" smtClean="0"/>
              <a:pPr/>
              <a:t>15.5.2020</a:t>
            </a:fld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DFE8D44-A438-4F32-96A4-F02ABB64512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45-7A0F-467D-B7BC-59CC9EF4AF21}" type="datetimeFigureOut">
              <a:rPr lang="sk-SK" smtClean="0"/>
              <a:pPr/>
              <a:t>15.5.2020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E8D44-A438-4F32-96A4-F02ABB6451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45-7A0F-467D-B7BC-59CC9EF4AF21}" type="datetimeFigureOut">
              <a:rPr lang="sk-SK" smtClean="0"/>
              <a:pPr/>
              <a:t>15.5.2020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E8D44-A438-4F32-96A4-F02ABB6451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45-7A0F-467D-B7BC-59CC9EF4AF21}" type="datetimeFigureOut">
              <a:rPr lang="sk-SK" smtClean="0"/>
              <a:pPr/>
              <a:t>15.5.2020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E8D44-A438-4F32-96A4-F02ABB6451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056F545-7A0F-467D-B7BC-59CC9EF4AF21}" type="datetimeFigureOut">
              <a:rPr lang="sk-SK" smtClean="0"/>
              <a:pPr/>
              <a:t>15.5.2020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DFE8D44-A438-4F32-96A4-F02ABB64512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45-7A0F-467D-B7BC-59CC9EF4AF21}" type="datetimeFigureOut">
              <a:rPr lang="sk-SK" smtClean="0"/>
              <a:pPr/>
              <a:t>15.5.2020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DFE8D44-A438-4F32-96A4-F02ABB64512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45-7A0F-467D-B7BC-59CC9EF4AF21}" type="datetimeFigureOut">
              <a:rPr lang="sk-SK" smtClean="0"/>
              <a:pPr/>
              <a:t>15.5.2020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DFE8D44-A438-4F32-96A4-F02ABB6451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45-7A0F-467D-B7BC-59CC9EF4AF21}" type="datetimeFigureOut">
              <a:rPr lang="sk-SK" smtClean="0"/>
              <a:pPr/>
              <a:t>15.5.2020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E8D44-A438-4F32-96A4-F02ABB64512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6F545-7A0F-467D-B7BC-59CC9EF4AF21}" type="datetimeFigureOut">
              <a:rPr lang="sk-SK" smtClean="0"/>
              <a:pPr/>
              <a:t>15.5.2020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E8D44-A438-4F32-96A4-F02ABB64512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056F545-7A0F-467D-B7BC-59CC9EF4AF21}" type="datetimeFigureOut">
              <a:rPr lang="sk-SK" smtClean="0"/>
              <a:pPr/>
              <a:t>15.5.2020</a:t>
            </a:fld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DFE8D44-A438-4F32-96A4-F02ABB64512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056F545-7A0F-467D-B7BC-59CC9EF4AF21}" type="datetimeFigureOut">
              <a:rPr lang="sk-SK" smtClean="0"/>
              <a:pPr/>
              <a:t>15.5.2020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DFE8D44-A438-4F32-96A4-F02ABB64512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056F545-7A0F-467D-B7BC-59CC9EF4AF21}" type="datetimeFigureOut">
              <a:rPr lang="sk-SK" smtClean="0"/>
              <a:pPr/>
              <a:t>15.5.2020</a:t>
            </a:fld>
            <a:endParaRPr lang="sk-SK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DFE8D44-A438-4F32-96A4-F02ABB64512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903123"/>
            <a:ext cx="8286808" cy="2597579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algn="ctr"/>
            <a:endParaRPr lang="sk-SK" sz="12600" dirty="0" smtClean="0"/>
          </a:p>
          <a:p>
            <a:pPr algn="ctr"/>
            <a:r>
              <a:rPr lang="sk-SK" sz="12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DRUHY VIET</a:t>
            </a:r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/>
          </a:p>
        </p:txBody>
      </p:sp>
      <p:pic>
        <p:nvPicPr>
          <p:cNvPr id="6" name="Picture 5" descr="ziac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1647825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4876" y="857232"/>
            <a:ext cx="8771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9600" b="1" cap="all" spc="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9600" b="1" cap="all" spc="0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9322" y="857232"/>
            <a:ext cx="6206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9600" b="1" cap="all" spc="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en-US" sz="9600" b="1" cap="all" spc="0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00892" y="857232"/>
            <a:ext cx="6206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9600" b="1" cap="all" spc="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en-US" sz="9600" b="1" cap="all" spc="0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3390782" y="5572140"/>
            <a:ext cx="26468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2.ročník</a:t>
            </a:r>
            <a:endParaRPr lang="sk-SK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solidFill>
                  <a:schemeClr val="tx2">
                    <a:lumMod val="90000"/>
                  </a:schemeClr>
                </a:solidFill>
              </a:rPr>
              <a:t>Vetou môžeme niečo oznámiť.</a:t>
            </a:r>
            <a:endParaRPr lang="sk-SK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1571612"/>
            <a:ext cx="8429684" cy="478634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k-SK" sz="7200" dirty="0" smtClean="0">
                <a:solidFill>
                  <a:srgbClr val="FF0000"/>
                </a:solidFill>
              </a:rPr>
              <a:t>Oznamovacia veta</a:t>
            </a:r>
          </a:p>
          <a:p>
            <a:pPr>
              <a:buNone/>
            </a:pPr>
            <a:r>
              <a:rPr lang="sk-SK" sz="4400" b="1" dirty="0" smtClean="0">
                <a:solidFill>
                  <a:srgbClr val="FFFF00"/>
                </a:solidFill>
                <a:latin typeface="Comic Sans MS" pitchFamily="66" charset="0"/>
              </a:rPr>
              <a:t>Mamička varí večeru</a:t>
            </a:r>
            <a:r>
              <a:rPr lang="sk-SK" sz="80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sk-SK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Včera som dostal jednotku</a:t>
            </a:r>
            <a:r>
              <a:rPr lang="sk-SK" sz="86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sk-SK" sz="4400" b="1" dirty="0" smtClean="0">
                <a:solidFill>
                  <a:srgbClr val="66FF33"/>
                </a:solidFill>
                <a:latin typeface="Comic Sans MS" pitchFamily="66" charset="0"/>
              </a:rPr>
              <a:t>  Na dvore pobehuje malý psík</a:t>
            </a:r>
            <a:r>
              <a:rPr lang="sk-SK" sz="86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algn="ctr">
              <a:buNone/>
            </a:pPr>
            <a:r>
              <a:rPr lang="sk-SK" sz="5200" b="1" dirty="0" smtClean="0">
                <a:solidFill>
                  <a:srgbClr val="FF0000"/>
                </a:solidFill>
                <a:latin typeface="Comic Sans MS" pitchFamily="66" charset="0"/>
              </a:rPr>
              <a:t>Končia sa </a:t>
            </a:r>
            <a:r>
              <a:rPr lang="sk-SK" sz="5200" b="1" u="sng" dirty="0" smtClean="0">
                <a:solidFill>
                  <a:srgbClr val="FF0000"/>
                </a:solidFill>
                <a:latin typeface="Comic Sans MS" pitchFamily="66" charset="0"/>
              </a:rPr>
              <a:t>bodkou</a:t>
            </a:r>
            <a:r>
              <a:rPr lang="sk-SK" sz="52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sk-SK" sz="5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Autofit/>
          </a:bodyPr>
          <a:lstStyle/>
          <a:p>
            <a:r>
              <a:rPr lang="sk-SK" sz="4400" dirty="0" smtClean="0"/>
              <a:t>Vetou sa môžeme na niečo pýtať.</a:t>
            </a:r>
            <a:endParaRPr lang="sk-SK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646237"/>
            <a:ext cx="7400948" cy="4526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7200" dirty="0" smtClean="0">
                <a:solidFill>
                  <a:srgbClr val="FF0000"/>
                </a:solidFill>
              </a:rPr>
              <a:t>Opytovacia veta</a:t>
            </a:r>
          </a:p>
          <a:p>
            <a:pPr>
              <a:buNone/>
            </a:pPr>
            <a:endParaRPr lang="sk-SK" sz="44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Kde si včera bol</a:t>
            </a:r>
            <a:r>
              <a:rPr lang="sk-SK" sz="5400" b="1" dirty="0" smtClean="0">
                <a:solidFill>
                  <a:srgbClr val="FF0000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sk-SK" sz="4400" b="1" dirty="0" smtClean="0">
                <a:solidFill>
                  <a:srgbClr val="FFC000"/>
                </a:solidFill>
                <a:latin typeface="Comic Sans MS" pitchFamily="66" charset="0"/>
              </a:rPr>
              <a:t>Koľko je hodín</a:t>
            </a:r>
            <a:r>
              <a:rPr lang="sk-SK" sz="54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>
              <a:buNone/>
            </a:pPr>
            <a:r>
              <a:rPr lang="sk-SK" sz="4400" b="1" dirty="0" smtClean="0">
                <a:solidFill>
                  <a:srgbClr val="92D050"/>
                </a:solidFill>
                <a:latin typeface="Comic Sans MS" pitchFamily="66" charset="0"/>
              </a:rPr>
              <a:t>Vieš sa lyžovať</a:t>
            </a:r>
            <a:r>
              <a:rPr lang="sk-SK" sz="54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algn="ctr">
              <a:buNone/>
            </a:pPr>
            <a:r>
              <a:rPr lang="sk-SK" sz="4400" b="1" dirty="0" smtClean="0">
                <a:solidFill>
                  <a:srgbClr val="FF0000"/>
                </a:solidFill>
                <a:latin typeface="Comic Sans MS" pitchFamily="66" charset="0"/>
              </a:rPr>
              <a:t>Končia sa </a:t>
            </a:r>
            <a:r>
              <a:rPr lang="sk-SK" sz="4400" b="1" u="sng" dirty="0" smtClean="0">
                <a:solidFill>
                  <a:srgbClr val="FF0000"/>
                </a:solidFill>
                <a:latin typeface="Comic Sans MS" pitchFamily="66" charset="0"/>
              </a:rPr>
              <a:t>otáznikom</a:t>
            </a:r>
            <a:r>
              <a:rPr lang="sk-SK" sz="44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sk-SK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900" dirty="0" smtClean="0"/>
              <a:t>Vetou môžeme niečo rozkázať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643050"/>
            <a:ext cx="7829576" cy="492922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k-SK" sz="7200" dirty="0" smtClean="0">
                <a:solidFill>
                  <a:srgbClr val="FF0000"/>
                </a:solidFill>
              </a:rPr>
              <a:t>Rozkazovacia veta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4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Každé ráno cvič</a:t>
            </a:r>
            <a:r>
              <a:rPr lang="sk-SK" sz="66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  <a:p>
            <a:pPr>
              <a:buNone/>
            </a:pPr>
            <a:r>
              <a:rPr lang="sk-SK" sz="4400" b="1" dirty="0" smtClean="0">
                <a:solidFill>
                  <a:srgbClr val="FFFF00"/>
                </a:solidFill>
                <a:latin typeface="Comic Sans MS" pitchFamily="66" charset="0"/>
              </a:rPr>
              <a:t>  Zotri tabuľu</a:t>
            </a:r>
            <a:r>
              <a:rPr lang="sk-SK" sz="72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  <a:p>
            <a:pPr>
              <a:buNone/>
            </a:pPr>
            <a:r>
              <a:rPr lang="sk-SK" sz="4400" b="1" dirty="0" smtClean="0">
                <a:solidFill>
                  <a:srgbClr val="66FF33"/>
                </a:solidFill>
                <a:latin typeface="Comic Sans MS" pitchFamily="66" charset="0"/>
              </a:rPr>
              <a:t>  Stoj</a:t>
            </a:r>
            <a:r>
              <a:rPr lang="sk-SK" sz="72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  <a:p>
            <a:pPr algn="ctr">
              <a:buNone/>
            </a:pPr>
            <a:r>
              <a:rPr lang="sk-SK" sz="4400" b="1" dirty="0" smtClean="0">
                <a:solidFill>
                  <a:srgbClr val="FF0000"/>
                </a:solidFill>
                <a:latin typeface="Comic Sans MS" pitchFamily="66" charset="0"/>
              </a:rPr>
              <a:t>Končia sa </a:t>
            </a:r>
            <a:r>
              <a:rPr lang="sk-SK" sz="4400" b="1" u="sng" dirty="0" smtClean="0">
                <a:solidFill>
                  <a:srgbClr val="FF0000"/>
                </a:solidFill>
                <a:latin typeface="Comic Sans MS" pitchFamily="66" charset="0"/>
              </a:rPr>
              <a:t>výkričníkom</a:t>
            </a:r>
            <a:r>
              <a:rPr lang="sk-SK" sz="44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sk-SK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Prečítajte: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</a:t>
            </a:r>
            <a:r>
              <a:rPr lang="sk-SK" dirty="0" smtClean="0">
                <a:solidFill>
                  <a:schemeClr val="tx2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Na dvore spí psík. Má novú peknú búdu. Kto mu ju urobil? Bol to malý  Janko so starkým. A kde jeho kamarátka </a:t>
            </a:r>
            <a:r>
              <a:rPr lang="sk-SK" dirty="0" err="1" smtClean="0">
                <a:solidFill>
                  <a:schemeClr val="tx2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Micka</a:t>
            </a:r>
            <a:r>
              <a:rPr lang="sk-SK" dirty="0" smtClean="0">
                <a:solidFill>
                  <a:schemeClr val="tx2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? Vyhrieva sa na slniečku. Tiež spí? Nie. Striehne na myšky. Myšky, rýchlo sa schovajte !</a:t>
            </a:r>
          </a:p>
          <a:p>
            <a:pPr algn="just">
              <a:buNone/>
            </a:pPr>
            <a:endParaRPr lang="sk-SK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ndalus" pitchFamily="2" charset="-78"/>
            </a:endParaRPr>
          </a:p>
          <a:p>
            <a:pPr algn="just">
              <a:buNone/>
            </a:pPr>
            <a:r>
              <a:rPr lang="sk-SK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Andalus" pitchFamily="2" charset="-78"/>
              </a:rPr>
              <a:t>    Prečítaj vety, ktoré sa končia </a:t>
            </a:r>
            <a:r>
              <a:rPr lang="sk-SK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dalus" pitchFamily="2" charset="-78"/>
              </a:rPr>
              <a:t>bodkou</a:t>
            </a:r>
            <a:r>
              <a:rPr lang="sk-SK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Andalus" pitchFamily="2" charset="-78"/>
              </a:rPr>
              <a:t>.</a:t>
            </a:r>
          </a:p>
          <a:p>
            <a:pPr algn="just">
              <a:buNone/>
            </a:pPr>
            <a:r>
              <a:rPr lang="sk-SK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Andalus" pitchFamily="2" charset="-78"/>
              </a:rPr>
              <a:t>    Prečítaj vety, ktoré sa končia</a:t>
            </a:r>
            <a:r>
              <a:rPr lang="sk-SK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ndalus" pitchFamily="2" charset="-78"/>
              </a:rPr>
              <a:t> </a:t>
            </a:r>
            <a:r>
              <a:rPr lang="sk-SK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dalus" pitchFamily="2" charset="-78"/>
              </a:rPr>
              <a:t>otáznikom</a:t>
            </a:r>
            <a:r>
              <a:rPr lang="sk-SK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Andalus" pitchFamily="2" charset="-78"/>
              </a:rPr>
              <a:t>.</a:t>
            </a:r>
          </a:p>
          <a:p>
            <a:pPr algn="just">
              <a:buNone/>
            </a:pPr>
            <a:r>
              <a:rPr lang="sk-SK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Andalus" pitchFamily="2" charset="-78"/>
              </a:rPr>
              <a:t>    Prečítaj vety, ktoré sa končia </a:t>
            </a:r>
            <a:r>
              <a:rPr lang="sk-SK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ndalus" pitchFamily="2" charset="-78"/>
              </a:rPr>
              <a:t>výkričníkom</a:t>
            </a:r>
            <a:r>
              <a:rPr lang="sk-SK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Andalus" pitchFamily="2" charset="-78"/>
              </a:rPr>
              <a:t>.</a:t>
            </a:r>
            <a:endParaRPr lang="sk-SK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  <a:cs typeface="Andalus" pitchFamily="2" charset="-78"/>
            </a:endParaRPr>
          </a:p>
        </p:txBody>
      </p:sp>
      <p:pic>
        <p:nvPicPr>
          <p:cNvPr id="4" name="Picture 3" descr="macka s mysko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428604"/>
            <a:ext cx="1357322" cy="965522"/>
          </a:xfrm>
          <a:prstGeom prst="rect">
            <a:avLst/>
          </a:prstGeom>
        </p:spPr>
      </p:pic>
      <p:pic>
        <p:nvPicPr>
          <p:cNvPr id="5" name="Picture 4" descr="pes a macka.jpeg 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57166"/>
            <a:ext cx="1571636" cy="1077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600" b="1" dirty="0" smtClean="0"/>
              <a:t>Dokonči vety, vyber vhodné obrázky</a:t>
            </a:r>
            <a:endParaRPr lang="sk-SK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V záhrade rozkvitli                   </a:t>
            </a:r>
            <a:r>
              <a:rPr lang="sk-SK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Sú tieto                    veselé</a:t>
            </a:r>
            <a:r>
              <a:rPr lang="sk-SK" b="1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Nastúp do                      </a:t>
            </a:r>
            <a:r>
              <a:rPr lang="sk-SK" b="1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endParaRPr lang="sk-SK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sk-SK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Urči jednotlivé vety.</a:t>
            </a:r>
          </a:p>
        </p:txBody>
      </p:sp>
      <p:pic>
        <p:nvPicPr>
          <p:cNvPr id="4" name="Picture 3" descr="ruz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4643446"/>
            <a:ext cx="1238250" cy="1295400"/>
          </a:xfrm>
          <a:prstGeom prst="rect">
            <a:avLst/>
          </a:prstGeom>
        </p:spPr>
      </p:pic>
      <p:pic>
        <p:nvPicPr>
          <p:cNvPr id="5" name="Picture 4" descr="det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428737"/>
            <a:ext cx="1857375" cy="841654"/>
          </a:xfrm>
          <a:prstGeom prst="rect">
            <a:avLst/>
          </a:prstGeom>
        </p:spPr>
      </p:pic>
      <p:pic>
        <p:nvPicPr>
          <p:cNvPr id="6" name="Picture 5" descr="autob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65" y="2651686"/>
            <a:ext cx="1500198" cy="876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57884" y="2143116"/>
            <a:ext cx="30003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2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oznamovacia</a:t>
            </a:r>
            <a:endParaRPr lang="en-US" sz="3200" b="1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7884" y="3214686"/>
            <a:ext cx="29289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2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opytovacia</a:t>
            </a:r>
            <a:endParaRPr lang="en-US" sz="3200" b="1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8104" y="4286256"/>
            <a:ext cx="29289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2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rozkazovacia</a:t>
            </a:r>
            <a:endParaRPr lang="en-US" sz="3200" b="1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5685E-6 L -0.32292 -0.451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5 -0.00161 L -0.49375 0.187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66327E-6 L -0.41735 0.18872 " pathEditMode="relative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1143008"/>
          </a:xfrm>
        </p:spPr>
        <p:txBody>
          <a:bodyPr>
            <a:normAutofit fontScale="90000"/>
          </a:bodyPr>
          <a:lstStyle/>
          <a:p>
            <a:pPr algn="l"/>
            <a:r>
              <a:rPr lang="sk-SK" sz="2800" b="1" dirty="0" smtClean="0">
                <a:solidFill>
                  <a:srgbClr val="FFFF00"/>
                </a:solidFill>
                <a:latin typeface="Comic Sans MS" pitchFamily="66" charset="0"/>
              </a:rPr>
              <a:t>Vymysli oznamovaciu, opytovaciu alebo rozkazovaciu vetu. V každej vete použi aspoň 2 slová.</a:t>
            </a:r>
            <a:endParaRPr lang="sk-SK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1933859" cy="1452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496"/>
            <a:ext cx="2428880" cy="2083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857496"/>
            <a:ext cx="2190750" cy="187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071546"/>
            <a:ext cx="2143140" cy="160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000372"/>
            <a:ext cx="2500330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4857760"/>
            <a:ext cx="2291953" cy="1714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5072074"/>
            <a:ext cx="2000263" cy="1339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4929198"/>
            <a:ext cx="1714511" cy="1637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785794"/>
            <a:ext cx="1514473" cy="2086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sk-SK" sz="3200" dirty="0" smtClean="0">
                <a:solidFill>
                  <a:srgbClr val="FFFF00"/>
                </a:solidFill>
              </a:rPr>
              <a:t>Vyber si jeden obrázok a vymysli </a:t>
            </a:r>
            <a:br>
              <a:rPr lang="sk-SK" sz="3200" dirty="0" smtClean="0">
                <a:solidFill>
                  <a:srgbClr val="FFFF00"/>
                </a:solidFill>
              </a:rPr>
            </a:br>
            <a:r>
              <a:rPr lang="sk-SK" sz="3200" dirty="0" smtClean="0">
                <a:solidFill>
                  <a:srgbClr val="FFFF00"/>
                </a:solidFill>
              </a:rPr>
              <a:t>3 rôzne vety  - oznamovaciu, opytovaciu a rozkazovaciu.</a:t>
            </a:r>
            <a:endParaRPr lang="sk-SK" sz="32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auto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143116"/>
            <a:ext cx="1898003" cy="1290642"/>
          </a:xfrm>
        </p:spPr>
      </p:pic>
      <p:sp>
        <p:nvSpPr>
          <p:cNvPr id="10" name="Rectangle 9"/>
          <p:cNvSpPr/>
          <p:nvPr/>
        </p:nvSpPr>
        <p:spPr>
          <a:xfrm>
            <a:off x="714348" y="3571876"/>
            <a:ext cx="165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31550" cmpd="sng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auto</a:t>
            </a:r>
            <a:endParaRPr lang="en-US" sz="5400" b="1" dirty="0">
              <a:ln w="31550" cmpd="sng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Picture 13" descr="dievcatko pi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928802"/>
            <a:ext cx="2476504" cy="247650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43636" y="4357694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31550" cmpd="sng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Zuzka</a:t>
            </a:r>
            <a:endParaRPr lang="en-US" sz="5400" b="1" cap="none" spc="0" dirty="0">
              <a:ln w="31550" cmpd="sng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Picture 16" descr="pes s misko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786058"/>
            <a:ext cx="1357322" cy="236742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428992" y="5143512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Dunčo</a:t>
            </a:r>
            <a:endParaRPr lang="en-US" sz="5400" b="1" cap="none" spc="0" dirty="0">
              <a:ln w="31550" cmpd="sng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Oprav poradie slov vo vetách.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646237"/>
            <a:ext cx="7829576" cy="4526280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FFFF66"/>
                </a:solidFill>
              </a:rPr>
              <a:t>zošit. Včera si kúpil som nový</a:t>
            </a:r>
          </a:p>
          <a:p>
            <a:pPr>
              <a:buNone/>
            </a:pPr>
            <a:r>
              <a:rPr lang="sk-SK" sz="4000" dirty="0" smtClean="0">
                <a:solidFill>
                  <a:srgbClr val="FF0000"/>
                </a:solidFill>
              </a:rPr>
              <a:t>Včera som si kúpil nový zošit.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škola ? ulici Na je akej tvoja</a:t>
            </a:r>
          </a:p>
          <a:p>
            <a:pPr>
              <a:buNone/>
            </a:pPr>
            <a:r>
              <a:rPr lang="sk-SK" sz="4000" dirty="0" smtClean="0">
                <a:solidFill>
                  <a:srgbClr val="FF0000"/>
                </a:solidFill>
              </a:rPr>
              <a:t>Na akej ulici je tvoja škola?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>
                <a:solidFill>
                  <a:srgbClr val="99FF33"/>
                </a:solidFill>
              </a:rPr>
              <a:t>o zdravie! Staraj sa svoje</a:t>
            </a:r>
          </a:p>
          <a:p>
            <a:pPr>
              <a:buNone/>
            </a:pPr>
            <a:r>
              <a:rPr lang="sk-SK" sz="4000" dirty="0" smtClean="0">
                <a:solidFill>
                  <a:srgbClr val="FF0000"/>
                </a:solidFill>
              </a:rPr>
              <a:t>Staraj sa o svoje zdravie!</a:t>
            </a:r>
            <a:endParaRPr lang="sk-SK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764</TotalTime>
  <Words>264</Words>
  <Application>Microsoft Office PowerPoint</Application>
  <PresentationFormat>Prezentácia na obrazovke (4:3)</PresentationFormat>
  <Paragraphs>63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12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22" baseType="lpstr">
      <vt:lpstr>Arial Unicode MS</vt:lpstr>
      <vt:lpstr>Andalus</vt:lpstr>
      <vt:lpstr>Arial</vt:lpstr>
      <vt:lpstr>Batang</vt:lpstr>
      <vt:lpstr>Bookman Old Style</vt:lpstr>
      <vt:lpstr>Calibri</vt:lpstr>
      <vt:lpstr>Cambria Math</vt:lpstr>
      <vt:lpstr>Comic Sans MS</vt:lpstr>
      <vt:lpstr>Courier New</vt:lpstr>
      <vt:lpstr>Rockwell</vt:lpstr>
      <vt:lpstr>Verdana</vt:lpstr>
      <vt:lpstr>Wingdings 2</vt:lpstr>
      <vt:lpstr>Foundry</vt:lpstr>
      <vt:lpstr>Prezentácia programu PowerPoint</vt:lpstr>
      <vt:lpstr>Vetou môžeme niečo oznámiť.</vt:lpstr>
      <vt:lpstr>Vetou sa môžeme na niečo pýtať.</vt:lpstr>
      <vt:lpstr>Vetou môžeme niečo rozkázať.</vt:lpstr>
      <vt:lpstr>Prečítajte:</vt:lpstr>
      <vt:lpstr>Dokonči vety, vyber vhodné obrázky</vt:lpstr>
      <vt:lpstr>Vymysli oznamovaciu, opytovaciu alebo rozkazovaciu vetu. V každej vete použi aspoň 2 slová.</vt:lpstr>
      <vt:lpstr>Vyber si jeden obrázok a vymysli  3 rôzne vety  - oznamovaciu, opytovaciu a rozkazovaciu.</vt:lpstr>
      <vt:lpstr>Oprav poradie slov vo vetách.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1.stupeň</dc:creator>
  <cp:lastModifiedBy>riaditel</cp:lastModifiedBy>
  <cp:revision>72</cp:revision>
  <dcterms:created xsi:type="dcterms:W3CDTF">2008-02-19T12:43:58Z</dcterms:created>
  <dcterms:modified xsi:type="dcterms:W3CDTF">2020-05-15T06:44:54Z</dcterms:modified>
</cp:coreProperties>
</file>