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0" r:id="rId4"/>
    <p:sldId id="264" r:id="rId5"/>
    <p:sldId id="262" r:id="rId6"/>
    <p:sldId id="263" r:id="rId7"/>
    <p:sldId id="261" r:id="rId8"/>
    <p:sldId id="259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8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37" autoAdjust="0"/>
    <p:restoredTop sz="94676" autoAdjust="0"/>
  </p:normalViewPr>
  <p:slideViewPr>
    <p:cSldViewPr>
      <p:cViewPr>
        <p:scale>
          <a:sx n="87" d="100"/>
          <a:sy n="87" d="100"/>
        </p:scale>
        <p:origin x="-69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sk/url?sa=i&amp;rct=j&amp;q=&amp;esrc=s&amp;source=images&amp;cd=&amp;cad=rja&amp;uact=8&amp;ved=0ahUKEwieyazmj_DMAhVCVhQKHeLQDrAQjRwIBw&amp;url=http://www.e-safetyshop.sk/product.asp?P_ID=1956&amp;bvm=bv.122448493,d.bGg&amp;psig=AFQjCNGVYK3NgMHqgnuD6q7nepTVDPIFLw&amp;ust=1464090370094557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sk/url?sa=i&amp;rct=j&amp;q=&amp;esrc=s&amp;source=images&amp;cd=&amp;cad=rja&amp;uact=8&amp;ved=0ahUKEwiAz7zalvDMAhWCbRQKHfC4AaIQjRwIBw&amp;url=http://www.promaminky.cz/clanky/spravny-vyvoj-ditete-do-1-roku-74/bezpecnost-deti-doporuceni-165&amp;bvm=bv.122448493,d.bGg&amp;psig=AFQjCNEQNquaV_Us7sJfNUiEs8moBig0Xw&amp;ust=146409220383125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hyperlink" Target="http://www.google.sk/url?sa=i&amp;rct=j&amp;q=&amp;esrc=s&amp;source=images&amp;cd=&amp;cad=rja&amp;uact=8&amp;ved=0ahUKEwiP_P_xl_DMAhXFthQKHeIWAqQQjRwIBw&amp;url=http://www.chuden.co.jp/english/price/epri_safety/emec_safety/index.html&amp;bvm=bv.122448493,d.bGg&amp;psig=AFQjCNGzwnnmGhLQFSC3TUqTrz5-RqlDow&amp;ust=1464092530328280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www.google.sk/url?sa=i&amp;rct=j&amp;q=&amp;esrc=s&amp;source=images&amp;cd=&amp;cad=rja&amp;uact=8&amp;ved=0ahUKEwi5rtTTlPDMAhWEthQKHaYJCAMQjRwIBw&amp;url=http://sbunet.com/community_benefits/default.asp?CategoryNumber=6&amp;bvm=bv.122448493,d.bGg&amp;psig=AFQjCNF6wNx85fAUjdooEPzbaTLNQVgRIg&amp;ust=1464091662030556" TargetMode="External"/><Relationship Id="rId12" Type="http://schemas.openxmlformats.org/officeDocument/2006/relationships/image" Target="../media/image9.gif"/><Relationship Id="rId2" Type="http://schemas.openxmlformats.org/officeDocument/2006/relationships/hyperlink" Target="http://www.energysafety.govt.nz/consumer/safe-living-with-electricity/about-electricity" TargetMode="Externa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hyperlink" Target="http://www.google.sk/url?sa=i&amp;rct=j&amp;q=&amp;esrc=s&amp;source=images&amp;cd=&amp;cad=rja&amp;uact=8&amp;ved=0ahUKEwi-n4rgl_DMAhVDXBQKHeotDTQQjRwIBw&amp;url=http://www.chuden.co.jp/english/price/epri_safety/emec_safety/index.html&amp;bvm=bv.122448493,d.bGg&amp;psig=AFQjCNEXdfvTaiEU6BVKFr28cClc0kI7Yg&amp;ust=1464092488990298" TargetMode="External"/><Relationship Id="rId5" Type="http://schemas.openxmlformats.org/officeDocument/2006/relationships/hyperlink" Target="http://www.google.sk/url?sa=i&amp;rct=j&amp;q=&amp;esrc=s&amp;source=images&amp;cd=&amp;cad=rja&amp;uact=8&amp;ved=0ahUKEwj7hMSBlPDMAhVBDxQKHRXEASsQjRwIBw&amp;url=http://www.healthable.org/electrical-safety-tips-for-consumers/&amp;bvm=bv.122448493,d.bGg&amp;psig=AFQjCNFhMB6Z2eNEZkzkWmZ98n0pfGohOA&amp;ust=1464091494325604" TargetMode="External"/><Relationship Id="rId15" Type="http://schemas.openxmlformats.org/officeDocument/2006/relationships/hyperlink" Target="http://www.google.sk/url?sa=i&amp;rct=j&amp;q=&amp;esrc=s&amp;source=images&amp;cd=&amp;cad=rja&amp;uact=8&amp;ved=0ahUKEwiFi6OzmPDMAhWEtRQKHbvGAv4QjRwIBw&amp;url=http://www.liquidleds.com.au/blog/lighting-tos-replacing-light-bulb-4-simple-steps&amp;bvm=bv.122448493,d.bGg&amp;psig=AFQjCNEW_OQZRgDrcjr5i9vI5-na2vsQ9Q&amp;ust=1464092673665811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5.png"/><Relationship Id="rId9" Type="http://schemas.openxmlformats.org/officeDocument/2006/relationships/hyperlink" Target="http://www.google.sk/url?sa=i&amp;rct=j&amp;q=&amp;esrc=s&amp;source=images&amp;cd=&amp;cad=rja&amp;uact=8&amp;ved=0ahUKEwjIiYK7l_DMAhVFxxQKHYVzDGQQjRwIBw&amp;url=http://homerenovations.about.com/od/electrical/a/artinstalloutle.htm&amp;bvm=bv.122448493,d.bGg&amp;psig=AFQjCNFVfMC-DjrOy3g9MpiPgoeAZZ0ZkQ&amp;ust=1464092393166352" TargetMode="External"/><Relationship Id="rId1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4.gif"/><Relationship Id="rId2" Type="http://schemas.openxmlformats.org/officeDocument/2006/relationships/hyperlink" Target="http://www.google.sk/url?sa=i&amp;rct=j&amp;q=&amp;esrc=s&amp;source=images&amp;cd=&amp;cad=rja&amp;uact=8&amp;ved=0ahUKEwiVzOiNmfDMAhXCQBQKHRlrDPUQjRwIBw&amp;url=http://718.netau.net/html/718/4kapitola.html&amp;bvm=bv.122448493,d.bGg&amp;psig=AFQjCNHKoC3cE4UxUf1-_c7pQFGlFCzKZw&amp;ust=14640928579115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sk/url?sa=i&amp;rct=j&amp;q=&amp;esrc=s&amp;source=images&amp;cd=&amp;cad=rja&amp;uact=8&amp;ved=0ahUKEwil0MXwmfDMAhXMuhQKHfw-A6kQjRwIBw&amp;url=http://detskechoroby.rodinka.sk/detske-choroby/prva-pomoc/prva-pomoc-precitajte-si/kedy-a-ako-volat-zachranku/&amp;bvm=bv.122448493,d.bGg&amp;psig=AFQjCNEg0-saEs5utR99ZuOwc8WlOKVjcQ&amp;ust=1464093060503545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s://www.google.sk/url?sa=i&amp;rct=j&amp;q=&amp;esrc=s&amp;source=images&amp;cd=&amp;cad=rja&amp;uact=8&amp;ved=0ahUKEwiJoMbbmfDMAhWKVxQKHcQpC_YQjRwIBw&amp;url=https://twitter.com/112illesbalears&amp;psig=AFQjCNEY7JggrCEAtjVjS0P5HOO2lrjy2A&amp;ust=146409302017354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Milí </a:t>
            </a:r>
            <a:r>
              <a:rPr lang="sk-SK" dirty="0" smtClean="0">
                <a:solidFill>
                  <a:schemeClr val="tx1"/>
                </a:solidFill>
              </a:rPr>
              <a:t>deviataci, </a:t>
            </a:r>
            <a:r>
              <a:rPr lang="sk-SK" dirty="0" smtClean="0">
                <a:solidFill>
                  <a:schemeClr val="tx1"/>
                </a:solidFill>
              </a:rPr>
              <a:t>pred vami je </a:t>
            </a:r>
            <a:r>
              <a:rPr lang="sk-SK" dirty="0" smtClean="0">
                <a:solidFill>
                  <a:schemeClr val="tx1"/>
                </a:solidFill>
              </a:rPr>
              <a:t>posledná spracovaná téma z fyziky. Prezrite si prezentáciu, poznámky sú na konci, snímka 8. 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Príjemné písanie a </a:t>
            </a:r>
            <a:r>
              <a:rPr lang="sk-SK" smtClean="0">
                <a:solidFill>
                  <a:schemeClr val="tx1"/>
                </a:solidFill>
              </a:rPr>
              <a:t>,,učenie"  </a:t>
            </a:r>
            <a:r>
              <a:rPr lang="sk-SK" dirty="0" smtClean="0">
                <a:solidFill>
                  <a:schemeClr val="tx1"/>
                </a:solidFill>
              </a:rPr>
              <a:t>sa poslednej témy.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42852"/>
            <a:ext cx="8172400" cy="2928958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/>
              <a:t>Účinky elektrického prúdu na ľudský organizmus.</a:t>
            </a:r>
            <a:br>
              <a:rPr lang="sk-SK" sz="4400" b="1" dirty="0" smtClean="0"/>
            </a:br>
            <a:r>
              <a:rPr lang="sk-SK" sz="4400" b="1" dirty="0" smtClean="0"/>
              <a:t>Bezpečnosť pri práci s elektrickými zariadeniami</a:t>
            </a:r>
            <a:endParaRPr lang="sk-SK" sz="4400" b="1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428728" y="4429132"/>
            <a:ext cx="7406640" cy="1752600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9218" name="Picture 2" descr="http://www.e-safetyshop.sk/uploads_sk/images_products_large/195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500438"/>
            <a:ext cx="2143140" cy="3000397"/>
          </a:xfrm>
          <a:prstGeom prst="rect">
            <a:avLst/>
          </a:prstGeom>
          <a:noFill/>
        </p:spPr>
      </p:pic>
      <p:pic>
        <p:nvPicPr>
          <p:cNvPr id="3074" name="Picture 2" descr="http://www.promaminky.cz/uploads/photos/article/bezpecnost-deti-doporuceni-165/large/bezpecnost-deti-wd-pt-4734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3071810"/>
            <a:ext cx="4429156" cy="3603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Ľudské telo a elektrický prúd a napätie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</p:nvPr>
        </p:nvGraphicFramePr>
        <p:xfrm>
          <a:off x="1500166" y="5357826"/>
          <a:ext cx="6744813" cy="1215628"/>
        </p:xfrm>
        <a:graphic>
          <a:graphicData uri="http://schemas.openxmlformats.org/drawingml/2006/table">
            <a:tbl>
              <a:tblPr/>
              <a:tblGrid>
                <a:gridCol w="2248271"/>
                <a:gridCol w="2248271"/>
                <a:gridCol w="2248271"/>
              </a:tblGrid>
              <a:tr h="303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200" b="1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Priestory</a:t>
                      </a:r>
                      <a:endParaRPr lang="sk-SK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200" b="1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Striedavé napätie</a:t>
                      </a:r>
                      <a:endParaRPr lang="sk-SK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200" b="1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Jednosmerné napätie</a:t>
                      </a:r>
                      <a:endParaRPr lang="sk-SK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200">
                          <a:latin typeface="Times New Roman"/>
                          <a:ea typeface="Times New Roman"/>
                          <a:cs typeface="Times New Roman"/>
                        </a:rPr>
                        <a:t>Bezpečné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200" dirty="0">
                          <a:latin typeface="Times New Roman"/>
                          <a:ea typeface="Times New Roman"/>
                          <a:cs typeface="Times New Roman"/>
                        </a:rPr>
                        <a:t>do 50V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200">
                          <a:latin typeface="Times New Roman"/>
                          <a:ea typeface="Times New Roman"/>
                          <a:cs typeface="Times New Roman"/>
                        </a:rPr>
                        <a:t>do 100V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200">
                          <a:latin typeface="Times New Roman"/>
                          <a:ea typeface="Times New Roman"/>
                          <a:cs typeface="Times New Roman"/>
                        </a:rPr>
                        <a:t>Nebezpečné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200">
                          <a:latin typeface="Times New Roman"/>
                          <a:ea typeface="Times New Roman"/>
                          <a:cs typeface="Times New Roman"/>
                        </a:rPr>
                        <a:t>do 24V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200">
                          <a:latin typeface="Times New Roman"/>
                          <a:ea typeface="Times New Roman"/>
                          <a:cs typeface="Times New Roman"/>
                        </a:rPr>
                        <a:t>do 60V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200" dirty="0">
                          <a:latin typeface="Times New Roman"/>
                          <a:ea typeface="Times New Roman"/>
                          <a:cs typeface="Times New Roman"/>
                        </a:rPr>
                        <a:t>Zvlášť nebezpečné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200">
                          <a:latin typeface="Times New Roman"/>
                          <a:ea typeface="Times New Roman"/>
                          <a:cs typeface="Times New Roman"/>
                        </a:rPr>
                        <a:t>do 12V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200" dirty="0">
                          <a:latin typeface="Times New Roman"/>
                          <a:ea typeface="Times New Roman"/>
                          <a:cs typeface="Times New Roman"/>
                        </a:rPr>
                        <a:t>do 24V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14414" y="1785927"/>
            <a:ext cx="721523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Od čoho</a:t>
            </a:r>
            <a:r>
              <a:rPr kumimoji="0" lang="sk-SK" b="1" i="1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môže závisieť účinok elektrického prúdu a napätia na ľudský organizmus: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sz="2000" b="1" dirty="0" smtClean="0">
                <a:solidFill>
                  <a:schemeClr val="accent4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Veľkosť a frekvencia elektrického prúdu a napätia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sz="2000" b="1" dirty="0" smtClean="0">
                <a:solidFill>
                  <a:schemeClr val="accent4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Prostredie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sz="2000" b="1" dirty="0" smtClean="0">
                <a:solidFill>
                  <a:schemeClr val="accent4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Miesto dotyku na tele a smer prechodu cez telo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k-SK" sz="2000" b="1" dirty="0" smtClean="0">
                <a:solidFill>
                  <a:schemeClr val="accent4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Čas pôsobenia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k-SK" sz="2000" b="1" dirty="0" smtClean="0">
                <a:solidFill>
                  <a:schemeClr val="accent4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Vek a zdravotný stav človeka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z="2000" b="1" dirty="0" smtClean="0">
              <a:solidFill>
                <a:schemeClr val="accent4">
                  <a:lumMod val="75000"/>
                </a:schemeClr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1214414" y="1285860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Ľudské telo je elektrický vodič s odporom približne od 1000 do 5000 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sk-SK" dirty="0" smtClean="0">
                <a:latin typeface="Times New Roman"/>
                <a:cs typeface="Times New Roman"/>
              </a:rPr>
              <a:t> .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1214414" y="3929066"/>
            <a:ext cx="728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u="sng" dirty="0" smtClean="0">
                <a:solidFill>
                  <a:schemeClr val="accent5">
                    <a:lumMod val="75000"/>
                  </a:schemeClr>
                </a:solidFill>
              </a:rPr>
              <a:t>Bezpečné hodnoty elektrického prúdu: 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10 </a:t>
            </a:r>
            <a:r>
              <a:rPr lang="sk-SK" dirty="0" err="1" smtClean="0"/>
              <a:t>mA</a:t>
            </a:r>
            <a:r>
              <a:rPr lang="sk-SK" dirty="0" smtClean="0"/>
              <a:t> striedavého prúdu 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25 </a:t>
            </a:r>
            <a:r>
              <a:rPr lang="sk-SK" dirty="0" err="1" smtClean="0"/>
              <a:t>mA</a:t>
            </a:r>
            <a:r>
              <a:rPr lang="sk-SK" dirty="0" smtClean="0"/>
              <a:t> jednosmerného prúdu.  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1214414" y="4857760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u="sng" dirty="0" smtClean="0">
                <a:solidFill>
                  <a:schemeClr val="accent5">
                    <a:lumMod val="75000"/>
                  </a:schemeClr>
                </a:solidFill>
              </a:rPr>
              <a:t>Bezpečné hodnoty elektrického napätia: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9" grpId="0"/>
      <p:bldP spid="8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Účinky elektrického prúdu a napätia na ľudský organizmus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519591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Pri 5-10 mA jednosmerného prúdu dochádza ku svrbeniu a pocitu tepla.</a:t>
            </a:r>
          </a:p>
          <a:p>
            <a:r>
              <a:rPr lang="sk-SK" sz="2000" dirty="0" smtClean="0"/>
              <a:t>Pri 20-25 </a:t>
            </a:r>
            <a:r>
              <a:rPr lang="sk-SK" sz="2000" dirty="0" err="1" smtClean="0"/>
              <a:t>mA</a:t>
            </a:r>
            <a:r>
              <a:rPr lang="sk-SK" sz="2000" dirty="0" smtClean="0"/>
              <a:t> </a:t>
            </a:r>
            <a:r>
              <a:rPr lang="pl-PL" sz="2000" dirty="0" smtClean="0"/>
              <a:t>jednosmerného prúdu dochádza </a:t>
            </a:r>
            <a:r>
              <a:rPr lang="sk-SK" sz="2000" dirty="0" smtClean="0"/>
              <a:t>začína sťahovanie svalov na rukách.</a:t>
            </a:r>
          </a:p>
          <a:p>
            <a:r>
              <a:rPr lang="sk-SK" sz="2000" dirty="0" smtClean="0"/>
              <a:t>Ak prúd prechádza hrudníkom, nastáva sťažené dýchanie, pri prúdoch 80-100 </a:t>
            </a:r>
            <a:r>
              <a:rPr lang="sk-SK" sz="2000" dirty="0" err="1" smtClean="0"/>
              <a:t>mA</a:t>
            </a:r>
            <a:r>
              <a:rPr lang="sk-SK" sz="2000" dirty="0" smtClean="0"/>
              <a:t> je dýchanie takmer nemožné.</a:t>
            </a:r>
          </a:p>
          <a:p>
            <a:r>
              <a:rPr lang="sk-SK" sz="2000" dirty="0" smtClean="0"/>
              <a:t>Pri striedavom prúde dochádza k </a:t>
            </a:r>
            <a:r>
              <a:rPr lang="sk-SK" sz="2000" dirty="0" err="1" smtClean="0"/>
              <a:t>fibrilácii</a:t>
            </a:r>
            <a:r>
              <a:rPr lang="sk-SK" sz="2000" dirty="0" smtClean="0"/>
              <a:t> srdca, jeho následnému zastaveniu. </a:t>
            </a:r>
          </a:p>
          <a:p>
            <a:r>
              <a:rPr lang="sk-SK" sz="2000" dirty="0" smtClean="0"/>
              <a:t>Popáleniny</a:t>
            </a:r>
          </a:p>
          <a:p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Takto určite nie !!!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6386" name="Picture 2" descr="http://www.energysafety.govt.nz/image-library/consumer/safe-living-with-electricity/about-electricity2.jpeg/image_min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785926"/>
            <a:ext cx="1905000" cy="1714500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714884"/>
            <a:ext cx="2643206" cy="183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 descr="http://www.healthable.org/wp-content/uploads/2013/02/electrical-safety-tips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68" y="5072074"/>
            <a:ext cx="2214578" cy="1435375"/>
          </a:xfrm>
          <a:prstGeom prst="rect">
            <a:avLst/>
          </a:prstGeom>
          <a:noFill/>
        </p:spPr>
      </p:pic>
      <p:pic>
        <p:nvPicPr>
          <p:cNvPr id="16391" name="Picture 7" descr="http://sbunet.com/images-local/uploads/nh_safety_toaster.gif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714752"/>
            <a:ext cx="3333750" cy="1971676"/>
          </a:xfrm>
          <a:prstGeom prst="rect">
            <a:avLst/>
          </a:prstGeom>
          <a:noFill/>
        </p:spPr>
      </p:pic>
      <p:pic>
        <p:nvPicPr>
          <p:cNvPr id="16393" name="Picture 9" descr="http://f.tqn.com/y/homerenovations/1/W/I/t/-/-/200129178-001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0364" y="1643050"/>
            <a:ext cx="1857388" cy="1373693"/>
          </a:xfrm>
          <a:prstGeom prst="rect">
            <a:avLst/>
          </a:prstGeom>
          <a:noFill/>
        </p:spPr>
      </p:pic>
      <p:pic>
        <p:nvPicPr>
          <p:cNvPr id="16395" name="Picture 11" descr="http://www.chuden.co.jp/english/resource/price/safety_pho_2011_05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00628" y="1571612"/>
            <a:ext cx="1809750" cy="1590675"/>
          </a:xfrm>
          <a:prstGeom prst="rect">
            <a:avLst/>
          </a:prstGeom>
          <a:noFill/>
        </p:spPr>
      </p:pic>
      <p:pic>
        <p:nvPicPr>
          <p:cNvPr id="16397" name="Picture 13" descr="http://www.chuden.co.jp/english/resource/price/safety_pho_2011_03.gif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00892" y="1714488"/>
            <a:ext cx="1809750" cy="2543175"/>
          </a:xfrm>
          <a:prstGeom prst="rect">
            <a:avLst/>
          </a:prstGeom>
          <a:noFill/>
        </p:spPr>
      </p:pic>
      <p:pic>
        <p:nvPicPr>
          <p:cNvPr id="16399" name="Picture 15" descr="http://www.liquidleds.com.au/wp/wp-content/uploads/2013/02/Replacing-a-Light-Bulb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86182" y="3286124"/>
            <a:ext cx="2217477" cy="1366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Pravidlá bezpečného používania elektrických spotrebičov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Elektrické spotrebiče nepoužívame vo vani, vlhkom prostredí, nedotýkame sa ich mokrými rukami.</a:t>
            </a:r>
          </a:p>
          <a:p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Spotrebiče pripájame do siete vypnuté, žiarovku vymieňame pri vypnutých poistkách.</a:t>
            </a:r>
          </a:p>
          <a:p>
            <a:r>
              <a:rPr lang="sk-SK" sz="2400" dirty="0" smtClean="0">
                <a:solidFill>
                  <a:schemeClr val="accent4">
                    <a:lumMod val="75000"/>
                  </a:schemeClr>
                </a:solidFill>
              </a:rPr>
              <a:t>Do zásuvky nestrkáme drobné predmety!</a:t>
            </a:r>
          </a:p>
          <a:p>
            <a:r>
              <a:rPr lang="sk-SK" sz="2400" dirty="0" smtClean="0">
                <a:solidFill>
                  <a:schemeClr val="accent6">
                    <a:lumMod val="75000"/>
                  </a:schemeClr>
                </a:solidFill>
              </a:rPr>
              <a:t>Nedotýkame sa stožiarov elektrického vedenia (nelezieme na ne).</a:t>
            </a:r>
          </a:p>
          <a:p>
            <a:r>
              <a:rPr lang="sk-SK" sz="2400" dirty="0" smtClean="0">
                <a:solidFill>
                  <a:schemeClr val="tx2">
                    <a:lumMod val="75000"/>
                  </a:schemeClr>
                </a:solidFill>
              </a:rPr>
              <a:t>Nepoužívame  poškodené spotrebiče ani spotrebiče s poškodenou prívodnou šnúrou!</a:t>
            </a:r>
          </a:p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Neopravujeme svojpomocne </a:t>
            </a:r>
            <a:r>
              <a:rPr lang="sk-SK" sz="2400" smtClean="0">
                <a:solidFill>
                  <a:schemeClr val="accent2">
                    <a:lumMod val="75000"/>
                  </a:schemeClr>
                </a:solidFill>
              </a:rPr>
              <a:t>elektrické spotrebiče!!!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7498080" cy="785818"/>
          </a:xfrm>
        </p:spPr>
        <p:txBody>
          <a:bodyPr/>
          <a:lstStyle/>
          <a:p>
            <a:pPr algn="ctr"/>
            <a:r>
              <a:rPr lang="sk-SK" b="1" dirty="0" smtClean="0"/>
              <a:t>Prvá pomoc</a:t>
            </a:r>
            <a:endParaRPr lang="sk-SK" b="1" dirty="0"/>
          </a:p>
        </p:txBody>
      </p:sp>
      <p:pic>
        <p:nvPicPr>
          <p:cNvPr id="17410" name="Picture 2" descr="http://718.netau.net/html/718/image/4.3.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500174"/>
            <a:ext cx="7929618" cy="5097612"/>
          </a:xfrm>
          <a:prstGeom prst="rect">
            <a:avLst/>
          </a:prstGeom>
          <a:noFill/>
        </p:spPr>
      </p:pic>
      <p:pic>
        <p:nvPicPr>
          <p:cNvPr id="17412" name="Picture 4" descr="https://pbs.twimg.com/profile_images/1545244097/112Twitte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214290"/>
            <a:ext cx="1024114" cy="1142984"/>
          </a:xfrm>
          <a:prstGeom prst="rect">
            <a:avLst/>
          </a:prstGeom>
          <a:noFill/>
        </p:spPr>
      </p:pic>
      <p:pic>
        <p:nvPicPr>
          <p:cNvPr id="17414" name="Picture 6" descr="http://detskechoroby.rodinka.sk/uploads/pics/155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92" y="214290"/>
            <a:ext cx="1609725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1133" t="11250" r="11523" b="7187"/>
          <a:stretch>
            <a:fillRect/>
          </a:stretch>
        </p:blipFill>
        <p:spPr bwMode="auto">
          <a:xfrm>
            <a:off x="214282" y="285728"/>
            <a:ext cx="8715436" cy="574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1353</TotalTime>
  <Words>271</Words>
  <Application>Microsoft Office PowerPoint</Application>
  <PresentationFormat>Prezentácia na obrazovke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Slunovrat</vt:lpstr>
      <vt:lpstr>Snímka 1</vt:lpstr>
      <vt:lpstr>Účinky elektrického prúdu na ľudský organizmus. Bezpečnosť pri práci s elektrickými zariadeniami</vt:lpstr>
      <vt:lpstr>Ľudské telo a elektrický prúd a napätie</vt:lpstr>
      <vt:lpstr>Účinky elektrického prúdu a napätia na ľudský organizmus</vt:lpstr>
      <vt:lpstr>Takto určite nie !!!</vt:lpstr>
      <vt:lpstr>Pravidlá bezpečného používania elektrických spotrebičov</vt:lpstr>
      <vt:lpstr>Prvá pomoc</vt:lpstr>
      <vt:lpstr>Snímka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xxx</cp:lastModifiedBy>
  <cp:revision>227</cp:revision>
  <dcterms:created xsi:type="dcterms:W3CDTF">2015-09-07T11:27:53Z</dcterms:created>
  <dcterms:modified xsi:type="dcterms:W3CDTF">2020-06-08T15:53:47Z</dcterms:modified>
</cp:coreProperties>
</file>