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8"/>
  </p:notesMasterIdLst>
  <p:sldIdLst>
    <p:sldId id="256" r:id="rId2"/>
    <p:sldId id="322" r:id="rId3"/>
    <p:sldId id="314" r:id="rId4"/>
    <p:sldId id="315" r:id="rId5"/>
    <p:sldId id="316" r:id="rId6"/>
    <p:sldId id="318" r:id="rId7"/>
    <p:sldId id="317" r:id="rId8"/>
    <p:sldId id="319" r:id="rId9"/>
    <p:sldId id="320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89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04" r:id="rId54"/>
    <p:sldId id="305" r:id="rId55"/>
    <p:sldId id="300" r:id="rId56"/>
    <p:sldId id="301" r:id="rId57"/>
    <p:sldId id="302" r:id="rId58"/>
    <p:sldId id="306" r:id="rId59"/>
    <p:sldId id="303" r:id="rId60"/>
    <p:sldId id="307" r:id="rId61"/>
    <p:sldId id="308" r:id="rId62"/>
    <p:sldId id="309" r:id="rId63"/>
    <p:sldId id="321" r:id="rId64"/>
    <p:sldId id="310" r:id="rId65"/>
    <p:sldId id="311" r:id="rId66"/>
    <p:sldId id="312" r:id="rId6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98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B86C3B-09E1-4ADF-B37E-129E87254337}" type="datetimeFigureOut">
              <a:rPr lang="pl-PL" smtClean="0"/>
              <a:pPr/>
              <a:t>23.03.2022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4DADBC-8F4C-4C43-97D4-77E0B606A8CC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DADBC-8F4C-4C43-97D4-77E0B606A8CC}" type="slidenum">
              <a:rPr lang="pl-PL" smtClean="0"/>
              <a:pPr/>
              <a:t>8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ójkąt równoramienny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78F82859-B33F-473B-A9D9-4A6657EF189C}" type="datetimeFigureOut">
              <a:rPr lang="pl-PL" smtClean="0"/>
              <a:pPr/>
              <a:t>23.03.2022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E985A907-CDBF-4C6B-BCB5-26852C72569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zoom/>
    <p:sndAc>
      <p:stSnd>
        <p:snd r:embed="rId1" name="chimes.wav" builtIn="1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82859-B33F-473B-A9D9-4A6657EF189C}" type="datetimeFigureOut">
              <a:rPr lang="pl-PL" smtClean="0"/>
              <a:pPr/>
              <a:t>23.03.2022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A907-CDBF-4C6B-BCB5-26852C72569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zoom/>
    <p:sndAc>
      <p:stSnd>
        <p:snd r:embed="rId1" name="chimes.wav" builtIn="1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82859-B33F-473B-A9D9-4A6657EF189C}" type="datetimeFigureOut">
              <a:rPr lang="pl-PL" smtClean="0"/>
              <a:pPr/>
              <a:t>23.03.2022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A907-CDBF-4C6B-BCB5-26852C72569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zoom/>
    <p:sndAc>
      <p:stSnd>
        <p:snd r:embed="rId1" name="chimes.wav" builtIn="1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78F82859-B33F-473B-A9D9-4A6657EF189C}" type="datetimeFigureOut">
              <a:rPr lang="pl-PL" smtClean="0"/>
              <a:pPr/>
              <a:t>23.03.2022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A907-CDBF-4C6B-BCB5-26852C72569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zoom/>
    <p:sndAc>
      <p:stSnd>
        <p:snd r:embed="rId1" name="chimes.wav" builtIn="1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ójkąt prostokątny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rójkąt równoramienny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78F82859-B33F-473B-A9D9-4A6657EF189C}" type="datetimeFigureOut">
              <a:rPr lang="pl-PL" smtClean="0"/>
              <a:pPr/>
              <a:t>23.03.2022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E985A907-CDBF-4C6B-BCB5-26852C72569B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1" name="Łącznik prosty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  <p:sndAc>
      <p:stSnd>
        <p:snd r:embed="rId1" name="chimes.wav" builtIn="1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78F82859-B33F-473B-A9D9-4A6657EF189C}" type="datetimeFigureOut">
              <a:rPr lang="pl-PL" smtClean="0"/>
              <a:pPr/>
              <a:t>23.03.2022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E985A907-CDBF-4C6B-BCB5-26852C72569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zoom/>
    <p:sndAc>
      <p:stSnd>
        <p:snd r:embed="rId1" name="chimes.wav" builtIn="1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78F82859-B33F-473B-A9D9-4A6657EF189C}" type="datetimeFigureOut">
              <a:rPr lang="pl-PL" smtClean="0"/>
              <a:pPr/>
              <a:t>23.03.2022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E985A907-CDBF-4C6B-BCB5-26852C72569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  <p:sndAc>
      <p:stSnd>
        <p:snd r:embed="rId1" name="chimes.wav" builtIn="1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82859-B33F-473B-A9D9-4A6657EF189C}" type="datetimeFigureOut">
              <a:rPr lang="pl-PL" smtClean="0"/>
              <a:pPr/>
              <a:t>23.03.2022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A907-CDBF-4C6B-BCB5-26852C72569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zoom/>
    <p:sndAc>
      <p:stSnd>
        <p:snd r:embed="rId1" name="chimes.wav" builtIn="1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78F82859-B33F-473B-A9D9-4A6657EF189C}" type="datetimeFigureOut">
              <a:rPr lang="pl-PL" smtClean="0"/>
              <a:pPr/>
              <a:t>23.03.2022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E985A907-CDBF-4C6B-BCB5-26852C72569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zoom/>
    <p:sndAc>
      <p:stSnd>
        <p:snd r:embed="rId1" name="chimes.wav" builtIn="1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78F82859-B33F-473B-A9D9-4A6657EF189C}" type="datetimeFigureOut">
              <a:rPr lang="pl-PL" smtClean="0"/>
              <a:pPr/>
              <a:t>23.03.2022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E985A907-CDBF-4C6B-BCB5-26852C72569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  <p:sndAc>
      <p:stSnd>
        <p:snd r:embed="rId1" name="chimes.wav" builtIn="1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78F82859-B33F-473B-A9D9-4A6657EF189C}" type="datetimeFigureOut">
              <a:rPr lang="pl-PL" smtClean="0"/>
              <a:pPr/>
              <a:t>23.03.2022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E985A907-CDBF-4C6B-BCB5-26852C72569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  <p:sndAc>
      <p:stSnd>
        <p:snd r:embed="rId1" name="chimes.wav" builtIn="1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ójkąt prostokątny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Łącznik prosty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78F82859-B33F-473B-A9D9-4A6657EF189C}" type="datetimeFigureOut">
              <a:rPr lang="pl-PL" smtClean="0"/>
              <a:pPr/>
              <a:t>23.03.2022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E985A907-CDBF-4C6B-BCB5-26852C72569B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zoom/>
    <p:sndAc>
      <p:stSnd>
        <p:snd r:embed="rId13" name="chimes.wav" builtIn="1"/>
      </p:stSnd>
    </p:sndAc>
  </p:transition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dam1\Desktop\Film.mp4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00034" y="1500174"/>
            <a:ext cx="8062912" cy="1470025"/>
          </a:xfrm>
        </p:spPr>
        <p:txBody>
          <a:bodyPr/>
          <a:lstStyle/>
          <a:p>
            <a:pPr algn="ctr"/>
            <a:r>
              <a:rPr lang="pl-PL" dirty="0" smtClean="0">
                <a:solidFill>
                  <a:srgbClr val="000000"/>
                </a:solidFill>
              </a:rPr>
              <a:t>WEHIKUŁ CZASU </a:t>
            </a:r>
            <a:br>
              <a:rPr lang="pl-PL" dirty="0" smtClean="0">
                <a:solidFill>
                  <a:srgbClr val="000000"/>
                </a:solidFill>
              </a:rPr>
            </a:br>
            <a:r>
              <a:rPr lang="pl-PL" dirty="0" smtClean="0">
                <a:solidFill>
                  <a:srgbClr val="000000"/>
                </a:solidFill>
              </a:rPr>
              <a:t>2021/2022 </a:t>
            </a:r>
            <a:endParaRPr lang="pl-PL" dirty="0">
              <a:solidFill>
                <a:srgbClr val="000000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00034" y="3071810"/>
            <a:ext cx="8062912" cy="1357322"/>
          </a:xfrm>
        </p:spPr>
        <p:txBody>
          <a:bodyPr/>
          <a:lstStyle/>
          <a:p>
            <a:pPr lvl="0" algn="ctr"/>
            <a:r>
              <a:rPr lang="pl-PL" b="1" dirty="0" smtClean="0">
                <a:solidFill>
                  <a:srgbClr val="000000"/>
                </a:solidFill>
              </a:rPr>
              <a:t>Szkoła Podstawowa im. gen. Józefa Bema  w Bemowie Piskim</a:t>
            </a:r>
          </a:p>
        </p:txBody>
      </p:sp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 smtClean="0">
                <a:solidFill>
                  <a:srgbClr val="000000"/>
                </a:solidFill>
              </a:rPr>
              <a:t>DZIEŃ KROPKI   </a:t>
            </a:r>
            <a:br>
              <a:rPr lang="pl-PL" dirty="0" smtClean="0">
                <a:solidFill>
                  <a:srgbClr val="000000"/>
                </a:solidFill>
              </a:rPr>
            </a:br>
            <a:r>
              <a:rPr lang="pl-PL" dirty="0" smtClean="0">
                <a:solidFill>
                  <a:srgbClr val="000000"/>
                </a:solidFill>
              </a:rPr>
              <a:t>					</a:t>
            </a:r>
            <a:r>
              <a:rPr lang="pl-PL" dirty="0" smtClean="0">
                <a:solidFill>
                  <a:srgbClr val="C00000"/>
                </a:solidFill>
              </a:rPr>
              <a:t>(16.09.2021)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5" name="Symbol zastępczy zawartości 4" descr="hdimgdaf069113c66b6475a88daab7248ff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00034" y="1571612"/>
            <a:ext cx="4038600" cy="2271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Symbol zastępczy zawartości 8" descr="hdimgc5a97bf7f0195b08c121c055b1e022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572000" y="3857628"/>
            <a:ext cx="4038600" cy="2271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8229600" cy="107157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>
                <a:solidFill>
                  <a:srgbClr val="000000"/>
                </a:solidFill>
              </a:rPr>
              <a:t>DZIEŃ PRZEDSZKOLAKA</a:t>
            </a:r>
            <a:br>
              <a:rPr lang="pl-PL" dirty="0" smtClean="0">
                <a:solidFill>
                  <a:srgbClr val="000000"/>
                </a:solidFill>
              </a:rPr>
            </a:br>
            <a:r>
              <a:rPr lang="pl-PL" dirty="0" smtClean="0">
                <a:solidFill>
                  <a:srgbClr val="000000"/>
                </a:solidFill>
              </a:rPr>
              <a:t>					</a:t>
            </a:r>
            <a:r>
              <a:rPr lang="pl-PL" dirty="0" smtClean="0">
                <a:solidFill>
                  <a:srgbClr val="C00000"/>
                </a:solidFill>
              </a:rPr>
              <a:t>(20.09.2021)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5" name="Symbol zastępczy zawartości 4" descr="hdimg78fedc8f21d1d5d365562c60087dd1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57158" y="1285860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hdimg6259dad59a8c312f49b32b18372abc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643438" y="3214686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 smtClean="0">
                <a:solidFill>
                  <a:srgbClr val="000000"/>
                </a:solidFill>
              </a:rPr>
              <a:t>SPRZĄTANIE ŚWIATA </a:t>
            </a:r>
            <a:br>
              <a:rPr lang="pl-PL" dirty="0" smtClean="0">
                <a:solidFill>
                  <a:srgbClr val="000000"/>
                </a:solidFill>
              </a:rPr>
            </a:br>
            <a:r>
              <a:rPr lang="pl-PL" dirty="0" smtClean="0">
                <a:solidFill>
                  <a:srgbClr val="000000"/>
                </a:solidFill>
              </a:rPr>
              <a:t>					</a:t>
            </a:r>
            <a:r>
              <a:rPr lang="pl-PL" dirty="0" smtClean="0">
                <a:solidFill>
                  <a:srgbClr val="C00000"/>
                </a:solidFill>
              </a:rPr>
              <a:t>(20.09.2021)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5" name="Symbol zastępczy zawartości 4" descr="hdimg4721966cf73d7f571cd617ecac9953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28596" y="1500174"/>
            <a:ext cx="4038600" cy="30316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hdimgcd1652d5c8ee066c9888085aad23bf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43438" y="3143248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 smtClean="0">
                <a:solidFill>
                  <a:srgbClr val="000000"/>
                </a:solidFill>
              </a:rPr>
              <a:t>SPRZĄTANIE ŚWIATA</a:t>
            </a:r>
            <a:br>
              <a:rPr lang="pl-PL" dirty="0" smtClean="0">
                <a:solidFill>
                  <a:srgbClr val="000000"/>
                </a:solidFill>
              </a:rPr>
            </a:br>
            <a:r>
              <a:rPr lang="pl-PL" dirty="0" smtClean="0">
                <a:solidFill>
                  <a:srgbClr val="000000"/>
                </a:solidFill>
              </a:rPr>
              <a:t>					</a:t>
            </a:r>
            <a:r>
              <a:rPr lang="pl-PL" dirty="0" smtClean="0">
                <a:solidFill>
                  <a:srgbClr val="C00000"/>
                </a:solidFill>
              </a:rPr>
              <a:t>(20.09.2021)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8" name="Symbol zastępczy zawartości 7" descr="hdimg07d61949ed76b6f8b51427de5a6680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714876" y="3714752"/>
            <a:ext cx="4038600" cy="22212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Symbol zastępczy zawartości 9" descr="hdimgb965271819edf7039caadf8462828f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00034" y="1428736"/>
            <a:ext cx="4038600" cy="30324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 smtClean="0">
                <a:solidFill>
                  <a:srgbClr val="000000"/>
                </a:solidFill>
              </a:rPr>
              <a:t>WIRTUALNE PODRÓŻE 							</a:t>
            </a:r>
            <a:r>
              <a:rPr lang="pl-PL" dirty="0" smtClean="0">
                <a:solidFill>
                  <a:srgbClr val="C00000"/>
                </a:solidFill>
              </a:rPr>
              <a:t>(21.09.2021)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5" name="Symbol zastępczy zawartości 4" descr="hdimg2fda8357a3c603a387191e84c8073a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28662" y="1285860"/>
            <a:ext cx="3379385" cy="45259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hdimgce3df46c953e65e822281ed4ff4a84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714876" y="1857364"/>
            <a:ext cx="3379385" cy="45259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 smtClean="0">
                <a:solidFill>
                  <a:srgbClr val="000000"/>
                </a:solidFill>
              </a:rPr>
              <a:t>ZIELONA LEKCJA </a:t>
            </a:r>
            <a:r>
              <a:rPr lang="pl-PL" dirty="0" smtClean="0">
                <a:solidFill>
                  <a:srgbClr val="C00000"/>
                </a:solidFill>
              </a:rPr>
              <a:t/>
            </a:r>
            <a:br>
              <a:rPr lang="pl-PL" dirty="0" smtClean="0">
                <a:solidFill>
                  <a:srgbClr val="C00000"/>
                </a:solidFill>
              </a:rPr>
            </a:br>
            <a:r>
              <a:rPr lang="pl-PL" dirty="0" smtClean="0">
                <a:solidFill>
                  <a:srgbClr val="C00000"/>
                </a:solidFill>
              </a:rPr>
              <a:t>					(27.09.2021)</a:t>
            </a:r>
            <a:endParaRPr lang="pl-PL" dirty="0"/>
          </a:p>
        </p:txBody>
      </p:sp>
      <p:pic>
        <p:nvPicPr>
          <p:cNvPr id="5" name="Symbol zastępczy zawartości 4" descr="1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28596" y="1428736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2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643438" y="3143248"/>
            <a:ext cx="4038600" cy="30324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solidFill>
                  <a:srgbClr val="000000"/>
                </a:solidFill>
              </a:rPr>
              <a:t>ZIELONA LEKCJA </a:t>
            </a:r>
            <a:br>
              <a:rPr lang="pl-PL" dirty="0" smtClean="0">
                <a:solidFill>
                  <a:srgbClr val="000000"/>
                </a:solidFill>
              </a:rPr>
            </a:br>
            <a:r>
              <a:rPr lang="pl-PL" dirty="0" smtClean="0">
                <a:solidFill>
                  <a:srgbClr val="000000"/>
                </a:solidFill>
              </a:rPr>
              <a:t>					</a:t>
            </a:r>
            <a:r>
              <a:rPr lang="pl-PL" dirty="0" smtClean="0">
                <a:solidFill>
                  <a:srgbClr val="C00000"/>
                </a:solidFill>
              </a:rPr>
              <a:t>(27.09.2021)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5" name="Symbol zastępczy zawartości 4" descr="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785786" y="1428736"/>
            <a:ext cx="3382726" cy="45259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4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072066" y="2000240"/>
            <a:ext cx="3340964" cy="45259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785794"/>
            <a:ext cx="8229600" cy="1399032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>
                <a:solidFill>
                  <a:srgbClr val="000000"/>
                </a:solidFill>
              </a:rPr>
              <a:t>OGÓLNOPOLSKI   DZIEŃ GŁOŚNEGO  CZYTANIA 								</a:t>
            </a:r>
            <a:r>
              <a:rPr lang="pl-PL" dirty="0" smtClean="0">
                <a:solidFill>
                  <a:srgbClr val="C00000"/>
                </a:solidFill>
              </a:rPr>
              <a:t>(29.09.2021)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5" name="Symbol zastępczy zawartości 4" descr="45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28596" y="1857364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46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643438" y="3143248"/>
            <a:ext cx="4038600" cy="3030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1472" y="428604"/>
            <a:ext cx="8229600" cy="1399032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>
                <a:solidFill>
                  <a:srgbClr val="000000"/>
                </a:solidFill>
              </a:rPr>
              <a:t>KONKURS WIEDZY O SEGREGACJI </a:t>
            </a:r>
            <a:br>
              <a:rPr lang="pl-PL" dirty="0" smtClean="0">
                <a:solidFill>
                  <a:srgbClr val="000000"/>
                </a:solidFill>
              </a:rPr>
            </a:br>
            <a:r>
              <a:rPr lang="pl-PL" dirty="0" smtClean="0">
                <a:solidFill>
                  <a:srgbClr val="000000"/>
                </a:solidFill>
              </a:rPr>
              <a:t>					</a:t>
            </a:r>
            <a:r>
              <a:rPr lang="pl-PL" dirty="0" smtClean="0">
                <a:solidFill>
                  <a:srgbClr val="C00000"/>
                </a:solidFill>
              </a:rPr>
              <a:t>(30.09.2021)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5" name="Symbol zastępczy zawartości 4" descr="12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00034" y="1857364"/>
            <a:ext cx="4038600" cy="2271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13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643438" y="3500438"/>
            <a:ext cx="4038600" cy="2271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 smtClean="0">
                <a:solidFill>
                  <a:srgbClr val="000000"/>
                </a:solidFill>
              </a:rPr>
              <a:t>DZIEŃ CHŁOPAKA </a:t>
            </a:r>
            <a:r>
              <a:rPr lang="pl-PL" dirty="0" smtClean="0">
                <a:solidFill>
                  <a:srgbClr val="C00000"/>
                </a:solidFill>
              </a:rPr>
              <a:t/>
            </a:r>
            <a:br>
              <a:rPr lang="pl-PL" dirty="0" smtClean="0">
                <a:solidFill>
                  <a:srgbClr val="C00000"/>
                </a:solidFill>
              </a:rPr>
            </a:br>
            <a:r>
              <a:rPr lang="pl-PL" dirty="0" smtClean="0">
                <a:solidFill>
                  <a:srgbClr val="C00000"/>
                </a:solidFill>
              </a:rPr>
              <a:t>					(30.09.2021)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5" name="Symbol zastępczy zawartości 4" descr="56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00034" y="1500174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57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714876" y="3643314"/>
            <a:ext cx="4038600" cy="2271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Film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24000" y="2416175"/>
            <a:ext cx="6096000" cy="3505200"/>
          </a:xfrm>
          <a:prstGeom prst="rect">
            <a:avLst/>
          </a:prstGeom>
        </p:spPr>
      </p:pic>
    </p:spTree>
  </p:cSld>
  <p:clrMapOvr>
    <a:masterClrMapping/>
  </p:clrMapOvr>
  <p:transition>
    <p:zoom/>
    <p:sndAc>
      <p:stSnd>
        <p:snd r:embed="rId3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1472" y="428604"/>
            <a:ext cx="8229600" cy="1399032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>
                <a:solidFill>
                  <a:srgbClr val="000000"/>
                </a:solidFill>
              </a:rPr>
              <a:t>IX ŚWIATOWY DZIEŃ TABLICZKI MNOŻENIA </a:t>
            </a:r>
            <a:br>
              <a:rPr lang="pl-PL" dirty="0" smtClean="0">
                <a:solidFill>
                  <a:srgbClr val="000000"/>
                </a:solidFill>
              </a:rPr>
            </a:br>
            <a:r>
              <a:rPr lang="pl-PL" dirty="0" smtClean="0">
                <a:solidFill>
                  <a:srgbClr val="000000"/>
                </a:solidFill>
              </a:rPr>
              <a:t>					</a:t>
            </a:r>
            <a:r>
              <a:rPr lang="pl-PL" dirty="0" smtClean="0">
                <a:solidFill>
                  <a:srgbClr val="C00000"/>
                </a:solidFill>
              </a:rPr>
              <a:t>(01.10.2021)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5" name="Symbol zastępczy zawartości 4" descr="1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572000" y="3286124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2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14348" y="1428736"/>
            <a:ext cx="3149794" cy="4199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 smtClean="0">
                <a:solidFill>
                  <a:srgbClr val="000000"/>
                </a:solidFill>
              </a:rPr>
              <a:t>MEGAMISJA </a:t>
            </a:r>
            <a:r>
              <a:rPr lang="pl-PL" dirty="0" smtClean="0">
                <a:solidFill>
                  <a:srgbClr val="C00000"/>
                </a:solidFill>
              </a:rPr>
              <a:t/>
            </a:r>
            <a:br>
              <a:rPr lang="pl-PL" dirty="0" smtClean="0">
                <a:solidFill>
                  <a:srgbClr val="C00000"/>
                </a:solidFill>
              </a:rPr>
            </a:br>
            <a:r>
              <a:rPr lang="pl-PL" dirty="0" smtClean="0">
                <a:solidFill>
                  <a:srgbClr val="C00000"/>
                </a:solidFill>
              </a:rPr>
              <a:t>					(10.10.2021) 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5" name="Symbol zastępczy zawartości 4" descr="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57158" y="1500174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4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572000" y="3286124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 smtClean="0">
                <a:solidFill>
                  <a:srgbClr val="000000"/>
                </a:solidFill>
              </a:rPr>
              <a:t>URODZINY BIBLIOTEKI 								</a:t>
            </a:r>
            <a:r>
              <a:rPr lang="pl-PL" dirty="0" smtClean="0">
                <a:solidFill>
                  <a:srgbClr val="C00000"/>
                </a:solidFill>
              </a:rPr>
              <a:t>(15.10.2021)</a:t>
            </a:r>
            <a:endParaRPr lang="pl-PL" dirty="0"/>
          </a:p>
        </p:txBody>
      </p:sp>
      <p:pic>
        <p:nvPicPr>
          <p:cNvPr id="5" name="Symbol zastępczy zawartości 4" descr="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00034" y="1500174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6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714876" y="3500438"/>
            <a:ext cx="4038600" cy="2692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800" dirty="0" smtClean="0">
                <a:solidFill>
                  <a:srgbClr val="000000"/>
                </a:solidFill>
              </a:rPr>
              <a:t>URODZINY BIBLIOTEKI </a:t>
            </a:r>
            <a:br>
              <a:rPr lang="pl-PL" sz="3800" dirty="0" smtClean="0">
                <a:solidFill>
                  <a:srgbClr val="000000"/>
                </a:solidFill>
              </a:rPr>
            </a:br>
            <a:r>
              <a:rPr lang="pl-PL" sz="3800" dirty="0" smtClean="0">
                <a:solidFill>
                  <a:srgbClr val="000000"/>
                </a:solidFill>
              </a:rPr>
              <a:t>					</a:t>
            </a:r>
            <a:r>
              <a:rPr lang="pl-PL" sz="3800" dirty="0" smtClean="0">
                <a:solidFill>
                  <a:srgbClr val="C00000"/>
                </a:solidFill>
              </a:rPr>
              <a:t>(15.10.2021)</a:t>
            </a:r>
            <a:endParaRPr lang="pl-PL" sz="3800" dirty="0">
              <a:solidFill>
                <a:srgbClr val="C00000"/>
              </a:solidFill>
            </a:endParaRPr>
          </a:p>
        </p:txBody>
      </p:sp>
      <p:pic>
        <p:nvPicPr>
          <p:cNvPr id="5" name="Symbol zastępczy zawartości 4" descr="7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28596" y="1643050"/>
            <a:ext cx="4038600" cy="2692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8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714876" y="3571876"/>
            <a:ext cx="4038600" cy="2692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4000" dirty="0" smtClean="0">
                <a:solidFill>
                  <a:srgbClr val="000000"/>
                </a:solidFill>
              </a:rPr>
              <a:t>DEN, ŚLUBOWANIE KLASY 1 							</a:t>
            </a:r>
            <a:r>
              <a:rPr lang="pl-PL" sz="4000" dirty="0" smtClean="0">
                <a:solidFill>
                  <a:srgbClr val="C00000"/>
                </a:solidFill>
              </a:rPr>
              <a:t>(15.10.2021)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5" name="Symbol zastępczy zawartości 4" descr="9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28596" y="1357298"/>
            <a:ext cx="4038600" cy="2271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10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786314" y="3500438"/>
            <a:ext cx="4038600" cy="2271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 smtClean="0">
                <a:solidFill>
                  <a:srgbClr val="000000"/>
                </a:solidFill>
              </a:rPr>
              <a:t>MISTRZ PIĘKNEGO CZYTANIA 					</a:t>
            </a:r>
            <a:r>
              <a:rPr lang="pl-PL" dirty="0" smtClean="0">
                <a:solidFill>
                  <a:srgbClr val="C00000"/>
                </a:solidFill>
              </a:rPr>
              <a:t>(20.10.2021)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5" name="Symbol zastępczy zawartości 4" descr="1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28596" y="1571612"/>
            <a:ext cx="4038600" cy="2271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12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43438" y="3786190"/>
            <a:ext cx="4038600" cy="2271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2910" y="267494"/>
            <a:ext cx="8501090" cy="1304118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>
                <a:solidFill>
                  <a:srgbClr val="000000"/>
                </a:solidFill>
              </a:rPr>
              <a:t>LEKCJA O FUNDUSZACH EUROPEJSKICH VI </a:t>
            </a:r>
            <a:r>
              <a:rPr lang="pl-PL" dirty="0" smtClean="0">
                <a:solidFill>
                  <a:srgbClr val="C00000"/>
                </a:solidFill>
              </a:rPr>
              <a:t/>
            </a:r>
            <a:br>
              <a:rPr lang="pl-PL" dirty="0" smtClean="0">
                <a:solidFill>
                  <a:srgbClr val="C00000"/>
                </a:solidFill>
              </a:rPr>
            </a:br>
            <a:r>
              <a:rPr lang="pl-PL" dirty="0" smtClean="0">
                <a:solidFill>
                  <a:srgbClr val="C00000"/>
                </a:solidFill>
              </a:rPr>
              <a:t>					(26.10.2021)</a:t>
            </a:r>
            <a:r>
              <a:rPr lang="pl-PL" dirty="0" smtClean="0"/>
              <a:t> 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14282" y="2428868"/>
            <a:ext cx="8643966" cy="407196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 smtClean="0">
                <a:solidFill>
                  <a:srgbClr val="002060"/>
                </a:solidFill>
              </a:rPr>
              <a:t>    Tegoroczna „Lekcja o Funduszach Europejskich VI” była poświęcona rozwojowi lokalnemu. Uczniowie  dowiedzieli się, dlaczego ich miejscowość powinna rozwijać się w sposób zrównoważony oraz z poszanowaniem środowiska naturalnego. Poznali możliwości zaangażowania mieszkańców w rozwój lokalny oraz źródła finansowania zmian w swojej miejscowości. Omówiona została także rola Funduszy Europejskich w procesie rozwoju lokalnego.</a:t>
            </a:r>
            <a:r>
              <a:rPr lang="pl-PL" dirty="0" smtClean="0"/>
              <a:t>.</a:t>
            </a:r>
            <a:endParaRPr lang="pl-PL" dirty="0"/>
          </a:p>
        </p:txBody>
      </p:sp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401080" cy="1399032"/>
          </a:xfrm>
        </p:spPr>
        <p:txBody>
          <a:bodyPr>
            <a:normAutofit/>
          </a:bodyPr>
          <a:lstStyle/>
          <a:p>
            <a:pPr algn="ctr"/>
            <a:r>
              <a:rPr lang="pl-PL" dirty="0" smtClean="0">
                <a:solidFill>
                  <a:srgbClr val="000000"/>
                </a:solidFill>
              </a:rPr>
              <a:t> PRZERWA NA CZYTANIE 							</a:t>
            </a:r>
            <a:r>
              <a:rPr lang="pl-PL" dirty="0" smtClean="0">
                <a:solidFill>
                  <a:srgbClr val="C00000"/>
                </a:solidFill>
              </a:rPr>
              <a:t>(26.10.2021)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5" name="Symbol zastępczy zawartości 4" descr="1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42910" y="1428736"/>
            <a:ext cx="4038600" cy="23537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14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000628" y="3000372"/>
            <a:ext cx="3219451" cy="32194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1399032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>
                <a:solidFill>
                  <a:srgbClr val="000000"/>
                </a:solidFill>
              </a:rPr>
              <a:t>WARSZTATY SPORTOWE </a:t>
            </a:r>
            <a:br>
              <a:rPr lang="pl-PL" dirty="0" smtClean="0">
                <a:solidFill>
                  <a:srgbClr val="000000"/>
                </a:solidFill>
              </a:rPr>
            </a:br>
            <a:r>
              <a:rPr lang="pl-PL" dirty="0" smtClean="0">
                <a:solidFill>
                  <a:srgbClr val="000000"/>
                </a:solidFill>
              </a:rPr>
              <a:t>„HOOOP SPOORT” </a:t>
            </a:r>
            <a:r>
              <a:rPr lang="pl-PL" dirty="0" smtClean="0">
                <a:solidFill>
                  <a:srgbClr val="C00000"/>
                </a:solidFill>
              </a:rPr>
              <a:t/>
            </a:r>
            <a:br>
              <a:rPr lang="pl-PL" dirty="0" smtClean="0">
                <a:solidFill>
                  <a:srgbClr val="C00000"/>
                </a:solidFill>
              </a:rPr>
            </a:br>
            <a:r>
              <a:rPr lang="pl-PL" dirty="0" smtClean="0">
                <a:solidFill>
                  <a:srgbClr val="C00000"/>
                </a:solidFill>
              </a:rPr>
              <a:t>					(27.10.2021)</a:t>
            </a:r>
            <a:endParaRPr lang="pl-PL" dirty="0"/>
          </a:p>
        </p:txBody>
      </p:sp>
      <p:pic>
        <p:nvPicPr>
          <p:cNvPr id="5" name="Symbol zastępczy zawartości 4" descr="15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28596" y="2143116"/>
            <a:ext cx="4038600" cy="18173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16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714876" y="3714752"/>
            <a:ext cx="4038600" cy="19540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 smtClean="0">
                <a:solidFill>
                  <a:srgbClr val="000000"/>
                </a:solidFill>
              </a:rPr>
              <a:t>CO NAM DAJE LAS 							</a:t>
            </a:r>
            <a:r>
              <a:rPr lang="pl-PL" dirty="0" smtClean="0">
                <a:solidFill>
                  <a:srgbClr val="C00000"/>
                </a:solidFill>
              </a:rPr>
              <a:t>(29.10.2021)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5" name="Symbol zastępczy zawartości 4" descr="17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28596" y="1643050"/>
            <a:ext cx="4038600" cy="2271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18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572000" y="4000504"/>
            <a:ext cx="4038600" cy="2271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-214338"/>
            <a:ext cx="8229600" cy="1399032"/>
          </a:xfrm>
        </p:spPr>
        <p:txBody>
          <a:bodyPr/>
          <a:lstStyle/>
          <a:p>
            <a:pPr algn="ctr"/>
            <a:r>
              <a:rPr lang="pl-PL" dirty="0" smtClean="0">
                <a:solidFill>
                  <a:srgbClr val="000000"/>
                </a:solidFill>
              </a:rPr>
              <a:t>KADRA PEDAGOGICZNA</a:t>
            </a:r>
            <a:endParaRPr lang="pl-PL" dirty="0">
              <a:solidFill>
                <a:srgbClr val="0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28596" y="1071546"/>
            <a:ext cx="4038600" cy="4525963"/>
          </a:xfrm>
        </p:spPr>
        <p:txBody>
          <a:bodyPr>
            <a:noAutofit/>
          </a:bodyPr>
          <a:lstStyle/>
          <a:p>
            <a:pPr lvl="0">
              <a:buFont typeface="Wingdings" pitchFamily="2" charset="2"/>
              <a:buChar char="§"/>
            </a:pPr>
            <a:r>
              <a:rPr lang="pl-PL" sz="1400" b="1" dirty="0" smtClean="0">
                <a:solidFill>
                  <a:schemeClr val="tx1">
                    <a:lumMod val="10000"/>
                  </a:schemeClr>
                </a:solidFill>
              </a:rPr>
              <a:t>mgr Joanna </a:t>
            </a:r>
            <a:r>
              <a:rPr lang="pl-PL" sz="1400" b="1" dirty="0" err="1" smtClean="0">
                <a:solidFill>
                  <a:schemeClr val="tx1">
                    <a:lumMod val="10000"/>
                  </a:schemeClr>
                </a:solidFill>
              </a:rPr>
              <a:t>Gerejczyk</a:t>
            </a:r>
            <a:r>
              <a:rPr lang="pl-PL" sz="1400" b="1" dirty="0" smtClean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pl-PL" sz="1400" dirty="0" smtClean="0">
                <a:solidFill>
                  <a:schemeClr val="tx1">
                    <a:lumMod val="10000"/>
                  </a:schemeClr>
                </a:solidFill>
              </a:rPr>
              <a:t>– </a:t>
            </a:r>
            <a:r>
              <a:rPr lang="pl-PL" sz="1400" dirty="0" smtClean="0">
                <a:solidFill>
                  <a:srgbClr val="C00000"/>
                </a:solidFill>
              </a:rPr>
              <a:t>dyrektor  szkoły</a:t>
            </a:r>
          </a:p>
          <a:p>
            <a:pPr lvl="0">
              <a:buFont typeface="Wingdings" pitchFamily="2" charset="2"/>
              <a:buChar char="§"/>
            </a:pPr>
            <a:r>
              <a:rPr lang="pl-PL" sz="1400" b="1" dirty="0" smtClean="0">
                <a:solidFill>
                  <a:schemeClr val="tx1">
                    <a:lumMod val="10000"/>
                  </a:schemeClr>
                </a:solidFill>
              </a:rPr>
              <a:t>mgr Agnieszka </a:t>
            </a:r>
            <a:r>
              <a:rPr lang="pl-PL" sz="1400" b="1" dirty="0" err="1" smtClean="0">
                <a:solidFill>
                  <a:schemeClr val="tx1">
                    <a:lumMod val="10000"/>
                  </a:schemeClr>
                </a:solidFill>
              </a:rPr>
              <a:t>Aleksiewicz</a:t>
            </a:r>
            <a:r>
              <a:rPr lang="pl-PL" sz="1400" b="1" dirty="0" smtClean="0">
                <a:solidFill>
                  <a:schemeClr val="tx1">
                    <a:lumMod val="10000"/>
                  </a:schemeClr>
                </a:solidFill>
              </a:rPr>
              <a:t>-</a:t>
            </a:r>
            <a:r>
              <a:rPr lang="pl-PL" sz="1400" dirty="0" smtClean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pl-PL" sz="1400" dirty="0" smtClean="0">
                <a:solidFill>
                  <a:srgbClr val="C00000"/>
                </a:solidFill>
              </a:rPr>
              <a:t>nauczyciel edukacji wczesnoszkolnej</a:t>
            </a:r>
          </a:p>
          <a:p>
            <a:pPr lvl="0">
              <a:buFont typeface="Wingdings" pitchFamily="2" charset="2"/>
              <a:buChar char="§"/>
            </a:pPr>
            <a:r>
              <a:rPr lang="pl-PL" sz="1400" b="1" dirty="0" smtClean="0">
                <a:solidFill>
                  <a:schemeClr val="tx1">
                    <a:lumMod val="10000"/>
                  </a:schemeClr>
                </a:solidFill>
              </a:rPr>
              <a:t>mgr Bogumiła Bogdańska-</a:t>
            </a:r>
            <a:r>
              <a:rPr lang="pl-PL" sz="1400" dirty="0" smtClean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pl-PL" sz="1400" dirty="0" smtClean="0">
                <a:solidFill>
                  <a:srgbClr val="C00000"/>
                </a:solidFill>
              </a:rPr>
              <a:t>nauczyciel edukacji wczesnoszkolnej</a:t>
            </a:r>
          </a:p>
          <a:p>
            <a:pPr lvl="0">
              <a:buFont typeface="Wingdings" pitchFamily="2" charset="2"/>
              <a:buChar char="§"/>
            </a:pPr>
            <a:r>
              <a:rPr lang="pl-PL" sz="1400" b="1" dirty="0" smtClean="0">
                <a:solidFill>
                  <a:schemeClr val="tx1">
                    <a:lumMod val="10000"/>
                  </a:schemeClr>
                </a:solidFill>
              </a:rPr>
              <a:t>mgr Agnieszka Piontek – Prusinowska- </a:t>
            </a:r>
            <a:r>
              <a:rPr lang="pl-PL" sz="1400" dirty="0" smtClean="0">
                <a:solidFill>
                  <a:srgbClr val="C00000"/>
                </a:solidFill>
              </a:rPr>
              <a:t>nauczyciel edukacji wczesnoszkolnej</a:t>
            </a:r>
          </a:p>
          <a:p>
            <a:pPr lvl="0">
              <a:buFont typeface="Wingdings" pitchFamily="2" charset="2"/>
              <a:buChar char="§"/>
            </a:pPr>
            <a:r>
              <a:rPr lang="pl-PL" sz="1400" b="1" dirty="0" smtClean="0">
                <a:solidFill>
                  <a:schemeClr val="tx1">
                    <a:lumMod val="10000"/>
                  </a:schemeClr>
                </a:solidFill>
              </a:rPr>
              <a:t>mgr Iwona Ciszewska- </a:t>
            </a:r>
            <a:r>
              <a:rPr lang="pl-PL" sz="1400" dirty="0" smtClean="0">
                <a:solidFill>
                  <a:srgbClr val="C00000"/>
                </a:solidFill>
              </a:rPr>
              <a:t>nauczyciel edukacji wczesnoszkolnej</a:t>
            </a:r>
          </a:p>
          <a:p>
            <a:pPr lvl="0">
              <a:buFont typeface="Wingdings" pitchFamily="2" charset="2"/>
              <a:buChar char="§"/>
            </a:pPr>
            <a:r>
              <a:rPr lang="pl-PL" sz="1400" b="1" dirty="0" smtClean="0">
                <a:solidFill>
                  <a:schemeClr val="tx1">
                    <a:lumMod val="10000"/>
                  </a:schemeClr>
                </a:solidFill>
              </a:rPr>
              <a:t>mgr Jarosław Dzięgielewski- </a:t>
            </a:r>
            <a:r>
              <a:rPr lang="pl-PL" sz="1400" dirty="0" smtClean="0">
                <a:solidFill>
                  <a:srgbClr val="C00000"/>
                </a:solidFill>
              </a:rPr>
              <a:t>nauczyciel matematyki, fizyki i techniki</a:t>
            </a:r>
          </a:p>
          <a:p>
            <a:pPr lvl="0">
              <a:buFont typeface="Wingdings" pitchFamily="2" charset="2"/>
              <a:buChar char="§"/>
            </a:pPr>
            <a:r>
              <a:rPr lang="pl-PL" sz="1400" b="1" dirty="0" smtClean="0">
                <a:solidFill>
                  <a:schemeClr val="tx1">
                    <a:lumMod val="10000"/>
                  </a:schemeClr>
                </a:solidFill>
              </a:rPr>
              <a:t>mgr Wiesława Grońska</a:t>
            </a:r>
            <a:r>
              <a:rPr lang="pl-PL" sz="1400" dirty="0" smtClean="0">
                <a:solidFill>
                  <a:schemeClr val="tx1">
                    <a:lumMod val="10000"/>
                  </a:schemeClr>
                </a:solidFill>
              </a:rPr>
              <a:t>- </a:t>
            </a:r>
            <a:r>
              <a:rPr lang="pl-PL" sz="1400" dirty="0" smtClean="0">
                <a:solidFill>
                  <a:srgbClr val="C00000"/>
                </a:solidFill>
              </a:rPr>
              <a:t>nauczyciel geografii</a:t>
            </a:r>
          </a:p>
          <a:p>
            <a:pPr lvl="0">
              <a:buFont typeface="Wingdings" pitchFamily="2" charset="2"/>
              <a:buChar char="§"/>
            </a:pPr>
            <a:r>
              <a:rPr lang="pl-PL" sz="1400" b="1" dirty="0" smtClean="0">
                <a:solidFill>
                  <a:schemeClr val="tx1">
                    <a:lumMod val="10000"/>
                  </a:schemeClr>
                </a:solidFill>
              </a:rPr>
              <a:t>mgr Edyta Kochanowska- </a:t>
            </a:r>
            <a:r>
              <a:rPr lang="pl-PL" sz="1400" dirty="0" smtClean="0">
                <a:solidFill>
                  <a:srgbClr val="C00000"/>
                </a:solidFill>
              </a:rPr>
              <a:t>nauczyciel religii, logopedii i rewalidacji</a:t>
            </a:r>
          </a:p>
          <a:p>
            <a:pPr lvl="0">
              <a:buFont typeface="Wingdings" pitchFamily="2" charset="2"/>
              <a:buChar char="§"/>
            </a:pPr>
            <a:r>
              <a:rPr lang="pl-PL" sz="1400" b="1" dirty="0" smtClean="0">
                <a:solidFill>
                  <a:schemeClr val="tx1">
                    <a:lumMod val="10000"/>
                  </a:schemeClr>
                </a:solidFill>
              </a:rPr>
              <a:t>mgr Małgorzata Koszycka- </a:t>
            </a:r>
            <a:r>
              <a:rPr lang="pl-PL" sz="1400" dirty="0" smtClean="0">
                <a:solidFill>
                  <a:srgbClr val="C00000"/>
                </a:solidFill>
              </a:rPr>
              <a:t>nauczyciel  wychowania fizycznego, techniki, pedagog </a:t>
            </a:r>
          </a:p>
          <a:p>
            <a:pPr lvl="0">
              <a:buFont typeface="Wingdings" pitchFamily="2" charset="2"/>
              <a:buChar char="§"/>
            </a:pPr>
            <a:r>
              <a:rPr lang="pl-PL" sz="1400" b="1" dirty="0" smtClean="0">
                <a:solidFill>
                  <a:schemeClr val="tx1">
                    <a:lumMod val="10000"/>
                  </a:schemeClr>
                </a:solidFill>
              </a:rPr>
              <a:t>mgr Anna Kowalczuk- </a:t>
            </a:r>
            <a:r>
              <a:rPr lang="pl-PL" sz="1400" dirty="0" smtClean="0">
                <a:solidFill>
                  <a:srgbClr val="C00000"/>
                </a:solidFill>
              </a:rPr>
              <a:t>nauczyciel języka angielskiego</a:t>
            </a:r>
          </a:p>
          <a:p>
            <a:pPr lvl="0">
              <a:buFont typeface="Wingdings" pitchFamily="2" charset="2"/>
              <a:buChar char="§"/>
            </a:pPr>
            <a:r>
              <a:rPr lang="pl-PL" sz="1400" b="1" dirty="0" smtClean="0">
                <a:solidFill>
                  <a:schemeClr val="tx1">
                    <a:lumMod val="10000"/>
                  </a:schemeClr>
                </a:solidFill>
              </a:rPr>
              <a:t>mgr Anita Kucharska – </a:t>
            </a:r>
            <a:r>
              <a:rPr lang="pl-PL" sz="1400" b="1" dirty="0" err="1" smtClean="0">
                <a:solidFill>
                  <a:schemeClr val="tx1">
                    <a:lumMod val="10000"/>
                  </a:schemeClr>
                </a:solidFill>
              </a:rPr>
              <a:t>Bigielis</a:t>
            </a:r>
            <a:r>
              <a:rPr lang="pl-PL" sz="1400" b="1" dirty="0" smtClean="0">
                <a:solidFill>
                  <a:schemeClr val="tx1">
                    <a:lumMod val="10000"/>
                  </a:schemeClr>
                </a:solidFill>
              </a:rPr>
              <a:t>- </a:t>
            </a:r>
            <a:r>
              <a:rPr lang="pl-PL" sz="1400" dirty="0" smtClean="0">
                <a:solidFill>
                  <a:srgbClr val="C00000"/>
                </a:solidFill>
              </a:rPr>
              <a:t>nauczyciel  EDB i wychowania fizycznego</a:t>
            </a:r>
          </a:p>
          <a:p>
            <a:pPr>
              <a:buFont typeface="Wingdings" pitchFamily="2" charset="2"/>
              <a:buChar char="§"/>
            </a:pPr>
            <a:endParaRPr lang="pl-PL" sz="14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3438" y="1071546"/>
            <a:ext cx="4038600" cy="4525963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§"/>
            </a:pPr>
            <a:r>
              <a:rPr lang="pl-PL" sz="1400" b="1" dirty="0" smtClean="0">
                <a:solidFill>
                  <a:schemeClr val="tx1">
                    <a:lumMod val="10000"/>
                  </a:schemeClr>
                </a:solidFill>
              </a:rPr>
              <a:t>mgr Marta Mikicin-</a:t>
            </a:r>
            <a:r>
              <a:rPr lang="pl-PL" sz="1400" dirty="0" smtClean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pl-PL" sz="1400" dirty="0" smtClean="0">
                <a:solidFill>
                  <a:srgbClr val="C00000"/>
                </a:solidFill>
              </a:rPr>
              <a:t>nauczyciel języka polskiego i historii</a:t>
            </a:r>
          </a:p>
          <a:p>
            <a:pPr>
              <a:buFont typeface="Wingdings" pitchFamily="2" charset="2"/>
              <a:buChar char="§"/>
            </a:pPr>
            <a:r>
              <a:rPr lang="pl-PL" sz="1400" b="1" dirty="0" smtClean="0">
                <a:solidFill>
                  <a:schemeClr val="tx1">
                    <a:lumMod val="10000"/>
                  </a:schemeClr>
                </a:solidFill>
              </a:rPr>
              <a:t>mgr Andrzej Nitkiewicz- </a:t>
            </a:r>
            <a:r>
              <a:rPr lang="pl-PL" sz="1400" dirty="0" smtClean="0">
                <a:solidFill>
                  <a:srgbClr val="C00000"/>
                </a:solidFill>
              </a:rPr>
              <a:t>nauczyciel informatyki</a:t>
            </a:r>
          </a:p>
          <a:p>
            <a:pPr>
              <a:buFont typeface="Wingdings" pitchFamily="2" charset="2"/>
              <a:buChar char="§"/>
            </a:pPr>
            <a:r>
              <a:rPr lang="pl-PL" sz="1400" b="1" dirty="0" smtClean="0">
                <a:solidFill>
                  <a:schemeClr val="tx1">
                    <a:lumMod val="10000"/>
                  </a:schemeClr>
                </a:solidFill>
              </a:rPr>
              <a:t>mgr Anna Radkiewicz- </a:t>
            </a:r>
            <a:r>
              <a:rPr lang="pl-PL" sz="1400" dirty="0" smtClean="0">
                <a:solidFill>
                  <a:srgbClr val="C00000"/>
                </a:solidFill>
              </a:rPr>
              <a:t>nauczyciel języka polskiego</a:t>
            </a:r>
          </a:p>
          <a:p>
            <a:pPr>
              <a:buFont typeface="Wingdings" pitchFamily="2" charset="2"/>
              <a:buChar char="§"/>
            </a:pPr>
            <a:r>
              <a:rPr lang="pl-PL" sz="1400" b="1" dirty="0" smtClean="0">
                <a:solidFill>
                  <a:schemeClr val="tx1">
                    <a:lumMod val="10000"/>
                  </a:schemeClr>
                </a:solidFill>
              </a:rPr>
              <a:t>mgr Emilia Rydzewska- </a:t>
            </a:r>
            <a:r>
              <a:rPr lang="pl-PL" sz="1400" dirty="0" smtClean="0">
                <a:solidFill>
                  <a:srgbClr val="C00000"/>
                </a:solidFill>
              </a:rPr>
              <a:t>nauczyciel języka niemieckiego</a:t>
            </a:r>
          </a:p>
          <a:p>
            <a:pPr>
              <a:buFont typeface="Wingdings" pitchFamily="2" charset="2"/>
              <a:buChar char="§"/>
            </a:pPr>
            <a:r>
              <a:rPr lang="pl-PL" sz="1400" b="1" dirty="0" smtClean="0">
                <a:solidFill>
                  <a:schemeClr val="tx1">
                    <a:lumMod val="10000"/>
                  </a:schemeClr>
                </a:solidFill>
              </a:rPr>
              <a:t>mgr Małgorzata </a:t>
            </a:r>
            <a:r>
              <a:rPr lang="pl-PL" sz="1400" b="1" dirty="0" err="1" smtClean="0">
                <a:solidFill>
                  <a:schemeClr val="tx1">
                    <a:lumMod val="10000"/>
                  </a:schemeClr>
                </a:solidFill>
              </a:rPr>
              <a:t>Plona</a:t>
            </a:r>
            <a:r>
              <a:rPr lang="pl-PL" sz="1400" b="1" dirty="0" smtClean="0">
                <a:solidFill>
                  <a:schemeClr val="tx1">
                    <a:lumMod val="10000"/>
                  </a:schemeClr>
                </a:solidFill>
              </a:rPr>
              <a:t>- </a:t>
            </a:r>
            <a:r>
              <a:rPr lang="pl-PL" sz="1400" dirty="0" smtClean="0">
                <a:solidFill>
                  <a:srgbClr val="C00000"/>
                </a:solidFill>
              </a:rPr>
              <a:t>nauczyciel biologii, chemii, muzyki, plastyki i </a:t>
            </a:r>
            <a:r>
              <a:rPr lang="pl-PL" sz="1400" dirty="0" err="1" smtClean="0">
                <a:solidFill>
                  <a:srgbClr val="C00000"/>
                </a:solidFill>
              </a:rPr>
              <a:t>wdż</a:t>
            </a:r>
            <a:endParaRPr lang="pl-PL" sz="1400" dirty="0" smtClean="0"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pl-PL" sz="1400" b="1" dirty="0" smtClean="0">
                <a:solidFill>
                  <a:schemeClr val="tx1">
                    <a:lumMod val="10000"/>
                  </a:schemeClr>
                </a:solidFill>
              </a:rPr>
              <a:t>mgr Małgorzata Zawadzka</a:t>
            </a:r>
            <a:r>
              <a:rPr lang="pl-PL" sz="1400" dirty="0" smtClean="0">
                <a:solidFill>
                  <a:schemeClr val="tx1">
                    <a:lumMod val="10000"/>
                  </a:schemeClr>
                </a:solidFill>
              </a:rPr>
              <a:t>- </a:t>
            </a:r>
            <a:r>
              <a:rPr lang="pl-PL" sz="1400" dirty="0" smtClean="0">
                <a:solidFill>
                  <a:srgbClr val="C00000"/>
                </a:solidFill>
              </a:rPr>
              <a:t>nauczyciel WOS</a:t>
            </a:r>
          </a:p>
          <a:p>
            <a:pPr>
              <a:buFont typeface="Wingdings" pitchFamily="2" charset="2"/>
              <a:buChar char="§"/>
            </a:pPr>
            <a:r>
              <a:rPr lang="pl-PL" sz="1400" b="1" i="1" dirty="0" smtClean="0">
                <a:solidFill>
                  <a:schemeClr val="tx1">
                    <a:lumMod val="10000"/>
                  </a:schemeClr>
                </a:solidFill>
              </a:rPr>
              <a:t>mgr  Elżbieta Jackiewicz-</a:t>
            </a:r>
            <a:r>
              <a:rPr lang="pl-PL" sz="1400" b="1" i="1" dirty="0" smtClean="0">
                <a:solidFill>
                  <a:srgbClr val="C00000"/>
                </a:solidFill>
              </a:rPr>
              <a:t> </a:t>
            </a:r>
            <a:r>
              <a:rPr lang="pl-PL" sz="1400" i="1" dirty="0" smtClean="0">
                <a:solidFill>
                  <a:srgbClr val="C00000"/>
                </a:solidFill>
              </a:rPr>
              <a:t>nauczyciel </a:t>
            </a:r>
            <a:r>
              <a:rPr lang="pl-PL" sz="1400" dirty="0" smtClean="0">
                <a:solidFill>
                  <a:srgbClr val="C00000"/>
                </a:solidFill>
              </a:rPr>
              <a:t>przedszkola (3-4latków)</a:t>
            </a:r>
          </a:p>
          <a:p>
            <a:pPr>
              <a:buFont typeface="Wingdings" pitchFamily="2" charset="2"/>
              <a:buChar char="§"/>
            </a:pPr>
            <a:r>
              <a:rPr lang="pl-PL" sz="1400" b="1" dirty="0" smtClean="0">
                <a:solidFill>
                  <a:schemeClr val="tx1">
                    <a:lumMod val="10000"/>
                  </a:schemeClr>
                </a:solidFill>
              </a:rPr>
              <a:t>mgr Dorota Tyszka- </a:t>
            </a:r>
            <a:r>
              <a:rPr lang="pl-PL" sz="1400" dirty="0" smtClean="0">
                <a:solidFill>
                  <a:srgbClr val="C00000"/>
                </a:solidFill>
              </a:rPr>
              <a:t>nauczyciel przedszkola nauczyciel przedszkola(  5-6- </a:t>
            </a:r>
            <a:r>
              <a:rPr lang="pl-PL" sz="1400" dirty="0" err="1" smtClean="0">
                <a:solidFill>
                  <a:srgbClr val="C00000"/>
                </a:solidFill>
              </a:rPr>
              <a:t>latków</a:t>
            </a:r>
            <a:r>
              <a:rPr lang="pl-PL" sz="1400" dirty="0" smtClean="0">
                <a:solidFill>
                  <a:srgbClr val="C00000"/>
                </a:solidFill>
              </a:rPr>
              <a:t>)</a:t>
            </a:r>
          </a:p>
          <a:p>
            <a:pPr>
              <a:buFont typeface="Wingdings" pitchFamily="2" charset="2"/>
              <a:buChar char="§"/>
            </a:pPr>
            <a:r>
              <a:rPr lang="pl-PL" sz="1400" b="1" dirty="0" smtClean="0">
                <a:solidFill>
                  <a:schemeClr val="tx1">
                    <a:lumMod val="10000"/>
                  </a:schemeClr>
                </a:solidFill>
              </a:rPr>
              <a:t>mgr Anna Orzechowska- </a:t>
            </a:r>
            <a:r>
              <a:rPr lang="pl-PL" sz="1400" dirty="0" smtClean="0">
                <a:solidFill>
                  <a:srgbClr val="C00000"/>
                </a:solidFill>
              </a:rPr>
              <a:t>nauczyciel przedszkola ( 5-6- </a:t>
            </a:r>
            <a:r>
              <a:rPr lang="pl-PL" sz="1400" dirty="0" err="1" smtClean="0">
                <a:solidFill>
                  <a:srgbClr val="C00000"/>
                </a:solidFill>
              </a:rPr>
              <a:t>latków</a:t>
            </a:r>
            <a:r>
              <a:rPr lang="pl-PL" sz="1400" dirty="0" smtClean="0">
                <a:solidFill>
                  <a:srgbClr val="C00000"/>
                </a:solidFill>
              </a:rPr>
              <a:t>)</a:t>
            </a:r>
          </a:p>
          <a:p>
            <a:pPr>
              <a:buFont typeface="Wingdings" pitchFamily="2" charset="2"/>
              <a:buChar char="§"/>
            </a:pPr>
            <a:r>
              <a:rPr lang="pl-PL" sz="1400" b="1" dirty="0" smtClean="0">
                <a:solidFill>
                  <a:schemeClr val="tx1">
                    <a:lumMod val="10000"/>
                  </a:schemeClr>
                </a:solidFill>
              </a:rPr>
              <a:t>mgr Justyna </a:t>
            </a:r>
            <a:r>
              <a:rPr lang="pl-PL" sz="1400" b="1" dirty="0" err="1" smtClean="0">
                <a:solidFill>
                  <a:schemeClr val="tx1">
                    <a:lumMod val="10000"/>
                  </a:schemeClr>
                </a:solidFill>
              </a:rPr>
              <a:t>Połujańska</a:t>
            </a:r>
            <a:r>
              <a:rPr lang="pl-PL" sz="1400" b="1" dirty="0" smtClean="0">
                <a:solidFill>
                  <a:schemeClr val="tx1">
                    <a:lumMod val="10000"/>
                  </a:schemeClr>
                </a:solidFill>
              </a:rPr>
              <a:t> – Golanko- </a:t>
            </a:r>
            <a:r>
              <a:rPr lang="pl-PL" sz="1400" dirty="0" smtClean="0">
                <a:solidFill>
                  <a:srgbClr val="C00000"/>
                </a:solidFill>
              </a:rPr>
              <a:t>bibliotekarz</a:t>
            </a:r>
          </a:p>
          <a:p>
            <a:pPr>
              <a:buFont typeface="Wingdings" pitchFamily="2" charset="2"/>
              <a:buChar char="§"/>
            </a:pPr>
            <a:r>
              <a:rPr lang="pl-PL" sz="1400" b="1" dirty="0" smtClean="0">
                <a:solidFill>
                  <a:schemeClr val="tx1">
                    <a:lumMod val="10000"/>
                  </a:schemeClr>
                </a:solidFill>
              </a:rPr>
              <a:t>mgr Piotr </a:t>
            </a:r>
            <a:r>
              <a:rPr lang="pl-PL" sz="1400" b="1" dirty="0" err="1" smtClean="0">
                <a:solidFill>
                  <a:schemeClr val="tx1">
                    <a:lumMod val="10000"/>
                  </a:schemeClr>
                </a:solidFill>
              </a:rPr>
              <a:t>Plona</a:t>
            </a:r>
            <a:r>
              <a:rPr lang="pl-PL" sz="1400" dirty="0" smtClean="0">
                <a:solidFill>
                  <a:schemeClr val="tx1">
                    <a:lumMod val="10000"/>
                  </a:schemeClr>
                </a:solidFill>
              </a:rPr>
              <a:t>- </a:t>
            </a:r>
            <a:r>
              <a:rPr lang="pl-PL" sz="1400" dirty="0" smtClean="0">
                <a:solidFill>
                  <a:srgbClr val="C00000"/>
                </a:solidFill>
              </a:rPr>
              <a:t>nauczyciel języka niemieckiego</a:t>
            </a:r>
          </a:p>
          <a:p>
            <a:pPr>
              <a:buFont typeface="Wingdings" pitchFamily="2" charset="2"/>
              <a:buChar char="§"/>
            </a:pPr>
            <a:endParaRPr lang="pl-PL" sz="1300" dirty="0">
              <a:solidFill>
                <a:schemeClr val="tx1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2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2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857232"/>
            <a:ext cx="8229600" cy="1399032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>
                <a:solidFill>
                  <a:srgbClr val="000000"/>
                </a:solidFill>
              </a:rPr>
              <a:t>MIĘDZYNARODOWY DZIEŃ POSTACI Z BAJEK </a:t>
            </a:r>
            <a:r>
              <a:rPr lang="pl-PL" dirty="0" smtClean="0">
                <a:solidFill>
                  <a:srgbClr val="C00000"/>
                </a:solidFill>
              </a:rPr>
              <a:t/>
            </a:r>
            <a:br>
              <a:rPr lang="pl-PL" dirty="0" smtClean="0">
                <a:solidFill>
                  <a:srgbClr val="C00000"/>
                </a:solidFill>
              </a:rPr>
            </a:br>
            <a:r>
              <a:rPr lang="pl-PL" dirty="0" smtClean="0">
                <a:solidFill>
                  <a:srgbClr val="C00000"/>
                </a:solidFill>
              </a:rPr>
              <a:t>					(05.11.2021)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6" name="Symbol zastępczy zawartości 5" descr="20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1472" y="2714620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Symbol zastępczy zawartości 7" descr="21.jpg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5500694" y="2857496"/>
            <a:ext cx="2626584" cy="3558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686800" cy="1399032"/>
          </a:xfrm>
        </p:spPr>
        <p:txBody>
          <a:bodyPr>
            <a:normAutofit/>
          </a:bodyPr>
          <a:lstStyle/>
          <a:p>
            <a:pPr algn="ctr"/>
            <a:r>
              <a:rPr lang="pl-PL" dirty="0" smtClean="0">
                <a:solidFill>
                  <a:srgbClr val="000000"/>
                </a:solidFill>
              </a:rPr>
              <a:t>KONKURS - CZAS NA BAJKĘ 							</a:t>
            </a:r>
            <a:r>
              <a:rPr lang="pl-PL" dirty="0" smtClean="0">
                <a:solidFill>
                  <a:srgbClr val="C00000"/>
                </a:solidFill>
              </a:rPr>
              <a:t>(05.11.2021)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5" name="Symbol zastępczy zawartości 4" descr="2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00034" y="1714488"/>
            <a:ext cx="4038600" cy="18215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23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357686" y="3929066"/>
            <a:ext cx="4038600" cy="18215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 smtClean="0">
                <a:solidFill>
                  <a:srgbClr val="000000"/>
                </a:solidFill>
              </a:rPr>
              <a:t>ŚWIĘTO NIEPODLEGŁOŚCI </a:t>
            </a:r>
            <a:r>
              <a:rPr lang="pl-PL" dirty="0" smtClean="0">
                <a:solidFill>
                  <a:srgbClr val="C00000"/>
                </a:solidFill>
              </a:rPr>
              <a:t>						(11.11.2021)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6" name="Symbol zastępczy zawartości 5" descr="hdimg14995582f0f89f4a87f10701f8424d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715008" y="1714488"/>
            <a:ext cx="2036683" cy="45259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Symbol zastępczy zawartości 6" descr="hdimg4c24415d3c3877bc6b15332cc02238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14348" y="2143116"/>
            <a:ext cx="4038600" cy="18173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928670"/>
            <a:ext cx="8572560" cy="1399032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>
                <a:solidFill>
                  <a:srgbClr val="000000"/>
                </a:solidFill>
              </a:rPr>
              <a:t>UROCZYSTE PASOWANIE UCZNIÓW KLASY PIERWSZEJ NA CZYTELNIKÓW </a:t>
            </a:r>
            <a:br>
              <a:rPr lang="pl-PL" dirty="0" smtClean="0">
                <a:solidFill>
                  <a:srgbClr val="000000"/>
                </a:solidFill>
              </a:rPr>
            </a:br>
            <a:r>
              <a:rPr lang="pl-PL" dirty="0" smtClean="0">
                <a:solidFill>
                  <a:srgbClr val="000000"/>
                </a:solidFill>
              </a:rPr>
              <a:t>					</a:t>
            </a:r>
            <a:r>
              <a:rPr lang="pl-PL" dirty="0" smtClean="0">
                <a:solidFill>
                  <a:srgbClr val="C00000"/>
                </a:solidFill>
              </a:rPr>
              <a:t>(17.11.2021)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5" name="Symbol zastępczy zawartości 4" descr="24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214942" y="2643182"/>
            <a:ext cx="2895601" cy="3898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25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28596" y="2071678"/>
            <a:ext cx="3904714" cy="29249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8472518" cy="1399032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>
                <a:solidFill>
                  <a:srgbClr val="000000"/>
                </a:solidFill>
              </a:rPr>
              <a:t>DZIEŃ ŻYCZLIWOŚCI I POZDROWIEŃ </a:t>
            </a:r>
            <a:r>
              <a:rPr lang="pl-PL" dirty="0" smtClean="0">
                <a:solidFill>
                  <a:srgbClr val="C00000"/>
                </a:solidFill>
              </a:rPr>
              <a:t/>
            </a:r>
            <a:br>
              <a:rPr lang="pl-PL" dirty="0" smtClean="0">
                <a:solidFill>
                  <a:srgbClr val="C00000"/>
                </a:solidFill>
              </a:rPr>
            </a:br>
            <a:r>
              <a:rPr lang="pl-PL" dirty="0" smtClean="0">
                <a:solidFill>
                  <a:srgbClr val="C00000"/>
                </a:solidFill>
              </a:rPr>
              <a:t>					(22.11.2021)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5" name="Symbol zastępczy zawartości 4" descr="1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42910" y="1357298"/>
            <a:ext cx="3394472" cy="45259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2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572000" y="3071810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 smtClean="0">
                <a:solidFill>
                  <a:srgbClr val="000000"/>
                </a:solidFill>
              </a:rPr>
              <a:t>BOHATERON </a:t>
            </a:r>
            <a:br>
              <a:rPr lang="pl-PL" dirty="0" smtClean="0">
                <a:solidFill>
                  <a:srgbClr val="000000"/>
                </a:solidFill>
              </a:rPr>
            </a:br>
            <a:r>
              <a:rPr lang="pl-PL" dirty="0" smtClean="0">
                <a:solidFill>
                  <a:srgbClr val="000000"/>
                </a:solidFill>
              </a:rPr>
              <a:t>					</a:t>
            </a:r>
            <a:r>
              <a:rPr lang="pl-PL" dirty="0" smtClean="0">
                <a:solidFill>
                  <a:srgbClr val="C00000"/>
                </a:solidFill>
              </a:rPr>
              <a:t>(22.11.2021)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5" name="Symbol zastępczy zawartości 4" descr="3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85720" y="1643050"/>
            <a:ext cx="4762533" cy="214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4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000496" y="4000504"/>
            <a:ext cx="4929222" cy="2218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 smtClean="0">
                <a:solidFill>
                  <a:srgbClr val="000000"/>
                </a:solidFill>
              </a:rPr>
              <a:t>DZIEŃ PLUSZOWEGO MISIA 						</a:t>
            </a:r>
            <a:r>
              <a:rPr lang="pl-PL" dirty="0" smtClean="0">
                <a:solidFill>
                  <a:srgbClr val="C00000"/>
                </a:solidFill>
              </a:rPr>
              <a:t>(25.11.2021)</a:t>
            </a:r>
            <a:endParaRPr lang="pl-PL" dirty="0"/>
          </a:p>
        </p:txBody>
      </p:sp>
      <p:pic>
        <p:nvPicPr>
          <p:cNvPr id="5" name="Symbol zastępczy zawartości 4" descr="5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28596" y="1643050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6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643438" y="3143248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399032"/>
          </a:xfrm>
        </p:spPr>
        <p:txBody>
          <a:bodyPr>
            <a:normAutofit fontScale="90000"/>
          </a:bodyPr>
          <a:lstStyle/>
          <a:p>
            <a:pPr algn="ctr" fontAlgn="t"/>
            <a:r>
              <a:rPr lang="pl-PL" dirty="0" smtClean="0">
                <a:solidFill>
                  <a:srgbClr val="000000"/>
                </a:solidFill>
              </a:rPr>
              <a:t>KONKURS „PIEŚNI I PIOSENKI PATRIOTYCZNEJ” </a:t>
            </a:r>
            <a:br>
              <a:rPr lang="pl-PL" dirty="0" smtClean="0">
                <a:solidFill>
                  <a:srgbClr val="000000"/>
                </a:solidFill>
              </a:rPr>
            </a:br>
            <a:r>
              <a:rPr lang="pl-PL" dirty="0" smtClean="0">
                <a:solidFill>
                  <a:srgbClr val="000000"/>
                </a:solidFill>
              </a:rPr>
              <a:t>					</a:t>
            </a:r>
            <a:r>
              <a:rPr lang="pl-PL" dirty="0" smtClean="0">
                <a:solidFill>
                  <a:srgbClr val="C00000"/>
                </a:solidFill>
              </a:rPr>
              <a:t>(24.11.2021)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5" name="Symbol zastępczy zawartości 4" descr="7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71538" y="2428868"/>
            <a:ext cx="2243775" cy="36052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8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215074" y="2714620"/>
            <a:ext cx="2328023" cy="3923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solidFill>
                  <a:srgbClr val="000000"/>
                </a:solidFill>
              </a:rPr>
              <a:t>ANDRZEJKI </a:t>
            </a:r>
            <a:r>
              <a:rPr lang="pl-PL" dirty="0" smtClean="0">
                <a:solidFill>
                  <a:srgbClr val="C00000"/>
                </a:solidFill>
              </a:rPr>
              <a:t/>
            </a:r>
            <a:br>
              <a:rPr lang="pl-PL" dirty="0" smtClean="0">
                <a:solidFill>
                  <a:srgbClr val="C00000"/>
                </a:solidFill>
              </a:rPr>
            </a:br>
            <a:r>
              <a:rPr lang="pl-PL" dirty="0" smtClean="0">
                <a:solidFill>
                  <a:srgbClr val="C00000"/>
                </a:solidFill>
              </a:rPr>
              <a:t>					(26.11.2021)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5" name="Symbol zastępczy zawartości 4" descr="9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28596" y="1285860"/>
            <a:ext cx="4038600" cy="3030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10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643438" y="3357562"/>
            <a:ext cx="4038600" cy="3030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 smtClean="0">
                <a:solidFill>
                  <a:srgbClr val="000000"/>
                </a:solidFill>
              </a:rPr>
              <a:t>MIKOŁAJKI KL. 2 </a:t>
            </a:r>
            <a:br>
              <a:rPr lang="pl-PL" dirty="0" smtClean="0">
                <a:solidFill>
                  <a:srgbClr val="000000"/>
                </a:solidFill>
              </a:rPr>
            </a:br>
            <a:r>
              <a:rPr lang="pl-PL" dirty="0" smtClean="0">
                <a:solidFill>
                  <a:srgbClr val="000000"/>
                </a:solidFill>
              </a:rPr>
              <a:t>					</a:t>
            </a:r>
            <a:r>
              <a:rPr lang="pl-PL" dirty="0" smtClean="0">
                <a:solidFill>
                  <a:srgbClr val="C00000"/>
                </a:solidFill>
              </a:rPr>
              <a:t>(06.12.2021)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5" name="Symbol zastępczy zawartości 4" descr="hdimg2099017bf5e86a8d6a0e5d86507e85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14348" y="1214422"/>
            <a:ext cx="3394472" cy="45259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hdimge54c4e66ee1b726d3621c3eb9e08c6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572000" y="3214686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solidFill>
                  <a:srgbClr val="000000"/>
                </a:solidFill>
              </a:rPr>
              <a:t>KADRA NIEPEDAGOGICZNA</a:t>
            </a:r>
            <a:endParaRPr lang="pl-PL" dirty="0">
              <a:solidFill>
                <a:srgbClr val="000000"/>
              </a:solidFill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78358" lvl="0" indent="-514350">
              <a:buFont typeface="Wingdings" pitchFamily="2" charset="2"/>
              <a:buChar char="§"/>
            </a:pPr>
            <a:r>
              <a:rPr lang="pl-PL" b="1" dirty="0" smtClean="0">
                <a:solidFill>
                  <a:schemeClr val="tx1">
                    <a:lumMod val="10000"/>
                  </a:schemeClr>
                </a:solidFill>
              </a:rPr>
              <a:t>Anna Dąbkowska</a:t>
            </a: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- referent</a:t>
            </a:r>
          </a:p>
          <a:p>
            <a:pPr marL="578358" lvl="0" indent="-514350">
              <a:buFont typeface="Wingdings" pitchFamily="2" charset="2"/>
              <a:buChar char="§"/>
            </a:pPr>
            <a:r>
              <a:rPr lang="pl-PL" b="1" dirty="0" smtClean="0">
                <a:solidFill>
                  <a:schemeClr val="tx1">
                    <a:lumMod val="10000"/>
                  </a:schemeClr>
                </a:solidFill>
              </a:rPr>
              <a:t>Małgorzata Piotr</a:t>
            </a: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- intendent</a:t>
            </a:r>
          </a:p>
          <a:p>
            <a:pPr marL="578358" lvl="0" indent="-514350">
              <a:buFont typeface="Wingdings" pitchFamily="2" charset="2"/>
              <a:buChar char="§"/>
            </a:pPr>
            <a:r>
              <a:rPr lang="pl-PL" b="1" dirty="0" smtClean="0">
                <a:solidFill>
                  <a:schemeClr val="tx1">
                    <a:lumMod val="10000"/>
                  </a:schemeClr>
                </a:solidFill>
              </a:rPr>
              <a:t>Dorota  Statkiewicz- </a:t>
            </a: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pomoc nauczyciela</a:t>
            </a:r>
          </a:p>
          <a:p>
            <a:pPr marL="578358" lvl="0" indent="-514350">
              <a:buFont typeface="Wingdings" pitchFamily="2" charset="2"/>
              <a:buChar char="§"/>
            </a:pPr>
            <a:r>
              <a:rPr lang="pl-PL" b="1" dirty="0" smtClean="0">
                <a:solidFill>
                  <a:schemeClr val="tx1">
                    <a:lumMod val="10000"/>
                  </a:schemeClr>
                </a:solidFill>
              </a:rPr>
              <a:t>Marianna Świderska- </a:t>
            </a: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kucharka</a:t>
            </a:r>
          </a:p>
          <a:p>
            <a:pPr marL="578358" lvl="0" indent="-514350">
              <a:buFont typeface="Wingdings" pitchFamily="2" charset="2"/>
              <a:buChar char="§"/>
            </a:pPr>
            <a:r>
              <a:rPr lang="pl-PL" b="1" dirty="0" smtClean="0">
                <a:solidFill>
                  <a:schemeClr val="tx1">
                    <a:lumMod val="10000"/>
                  </a:schemeClr>
                </a:solidFill>
              </a:rPr>
              <a:t>Elżbieta Świderska- </a:t>
            </a: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pomoc kuchenna</a:t>
            </a:r>
          </a:p>
          <a:p>
            <a:pPr marL="578358" lvl="0" indent="-514350">
              <a:buFont typeface="Wingdings" pitchFamily="2" charset="2"/>
              <a:buChar char="§"/>
            </a:pPr>
            <a:r>
              <a:rPr lang="pl-PL" b="1" dirty="0" smtClean="0">
                <a:solidFill>
                  <a:schemeClr val="tx1">
                    <a:lumMod val="10000"/>
                  </a:schemeClr>
                </a:solidFill>
              </a:rPr>
              <a:t>Beata Sala- </a:t>
            </a: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pomoc kuchenna</a:t>
            </a:r>
          </a:p>
          <a:p>
            <a:pPr marL="578358" lvl="0" indent="-514350">
              <a:buFont typeface="Wingdings" pitchFamily="2" charset="2"/>
              <a:buChar char="§"/>
            </a:pPr>
            <a:r>
              <a:rPr lang="pl-PL" b="1" dirty="0" smtClean="0">
                <a:solidFill>
                  <a:schemeClr val="tx1">
                    <a:lumMod val="10000"/>
                  </a:schemeClr>
                </a:solidFill>
              </a:rPr>
              <a:t>Agnieszka Karwowska- </a:t>
            </a: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sprzątaczka</a:t>
            </a:r>
          </a:p>
          <a:p>
            <a:pPr marL="578358" lvl="0" indent="-514350">
              <a:buFont typeface="Wingdings" pitchFamily="2" charset="2"/>
              <a:buChar char="§"/>
            </a:pPr>
            <a:r>
              <a:rPr lang="pl-PL" b="1" dirty="0" smtClean="0">
                <a:solidFill>
                  <a:schemeClr val="tx1">
                    <a:lumMod val="10000"/>
                  </a:schemeClr>
                </a:solidFill>
              </a:rPr>
              <a:t>Anna </a:t>
            </a:r>
            <a:r>
              <a:rPr lang="pl-PL" b="1" dirty="0" err="1" smtClean="0">
                <a:solidFill>
                  <a:schemeClr val="tx1">
                    <a:lumMod val="10000"/>
                  </a:schemeClr>
                </a:solidFill>
              </a:rPr>
              <a:t>Lekenta</a:t>
            </a:r>
            <a:r>
              <a:rPr lang="pl-PL" b="1" dirty="0" smtClean="0">
                <a:solidFill>
                  <a:schemeClr val="tx1">
                    <a:lumMod val="10000"/>
                  </a:schemeClr>
                </a:solidFill>
              </a:rPr>
              <a:t>-</a:t>
            </a: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 sprzątaczka</a:t>
            </a:r>
          </a:p>
          <a:p>
            <a:pPr marL="578358" lvl="0" indent="-514350">
              <a:buFont typeface="Wingdings" pitchFamily="2" charset="2"/>
              <a:buChar char="§"/>
            </a:pPr>
            <a:r>
              <a:rPr lang="pl-PL" b="1" dirty="0" smtClean="0">
                <a:solidFill>
                  <a:schemeClr val="tx1">
                    <a:lumMod val="10000"/>
                  </a:schemeClr>
                </a:solidFill>
              </a:rPr>
              <a:t>Barbara Brzostek- </a:t>
            </a: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sprzątaczka</a:t>
            </a:r>
          </a:p>
          <a:p>
            <a:pPr marL="578358" lvl="0" indent="-514350">
              <a:buFont typeface="Wingdings" pitchFamily="2" charset="2"/>
              <a:buChar char="§"/>
            </a:pPr>
            <a:r>
              <a:rPr lang="pl-PL" b="1" dirty="0" smtClean="0">
                <a:solidFill>
                  <a:schemeClr val="tx1">
                    <a:lumMod val="10000"/>
                  </a:schemeClr>
                </a:solidFill>
              </a:rPr>
              <a:t>Barbara Strach- </a:t>
            </a: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sprzątaczka</a:t>
            </a:r>
          </a:p>
          <a:p>
            <a:pPr marL="578358" lvl="0" indent="-514350">
              <a:buFont typeface="Wingdings" pitchFamily="2" charset="2"/>
              <a:buChar char="§"/>
            </a:pPr>
            <a:r>
              <a:rPr lang="pl-PL" b="1" dirty="0" smtClean="0">
                <a:solidFill>
                  <a:schemeClr val="tx1">
                    <a:lumMod val="10000"/>
                  </a:schemeClr>
                </a:solidFill>
              </a:rPr>
              <a:t>Robert Świderski-</a:t>
            </a: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 woźny</a:t>
            </a:r>
          </a:p>
          <a:p>
            <a:pPr marL="578358" indent="-514350">
              <a:buFont typeface="Wingdings" pitchFamily="2" charset="2"/>
              <a:buChar char="§"/>
            </a:pPr>
            <a:endParaRPr lang="pl-PL" dirty="0">
              <a:solidFill>
                <a:schemeClr val="tx1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715404" cy="1399032"/>
          </a:xfrm>
        </p:spPr>
        <p:txBody>
          <a:bodyPr>
            <a:normAutofit/>
          </a:bodyPr>
          <a:lstStyle/>
          <a:p>
            <a:pPr algn="ctr"/>
            <a:r>
              <a:rPr lang="pl-PL" dirty="0" smtClean="0">
                <a:solidFill>
                  <a:srgbClr val="000000"/>
                </a:solidFill>
              </a:rPr>
              <a:t>MIKOŁAJKI W PRZEDSZKOLU </a:t>
            </a:r>
            <a:r>
              <a:rPr lang="pl-PL" dirty="0" smtClean="0">
                <a:solidFill>
                  <a:srgbClr val="C00000"/>
                </a:solidFill>
              </a:rPr>
              <a:t>							(06.12.2021)</a:t>
            </a:r>
            <a:endParaRPr lang="pl-PL" dirty="0"/>
          </a:p>
        </p:txBody>
      </p:sp>
      <p:pic>
        <p:nvPicPr>
          <p:cNvPr id="6" name="Symbol zastępczy zawartości 5" descr="hdimg8dc7807fadb99e83b9a97d115a47bf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72066" y="2071678"/>
            <a:ext cx="3394472" cy="45259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Symbol zastępczy zawartości 7" descr="hdimg965b89bb57e2da071e22524ce3b60a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428596" y="1785926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t"/>
            <a:r>
              <a:rPr lang="pl-PL" dirty="0" smtClean="0">
                <a:solidFill>
                  <a:srgbClr val="000000"/>
                </a:solidFill>
              </a:rPr>
              <a:t>LOTERIA MIKOŁAJKOWA 							</a:t>
            </a:r>
            <a:r>
              <a:rPr lang="pl-PL" dirty="0" smtClean="0">
                <a:solidFill>
                  <a:srgbClr val="C00000"/>
                </a:solidFill>
              </a:rPr>
              <a:t>(06.12.2021)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5" name="Symbol zastępczy zawartości 4" descr="hdimga45d805f2132da168df4e1f79bb8e7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28662" y="1643050"/>
            <a:ext cx="3025385" cy="4033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hdimg0fc99dc8d439d149707877a12a824b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143504" y="2571744"/>
            <a:ext cx="2971806" cy="396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 smtClean="0">
                <a:solidFill>
                  <a:srgbClr val="000000"/>
                </a:solidFill>
              </a:rPr>
              <a:t>WYCIECZKA DO OLSZTYNA </a:t>
            </a:r>
            <a:r>
              <a:rPr lang="pl-PL" dirty="0" smtClean="0">
                <a:solidFill>
                  <a:srgbClr val="C00000"/>
                </a:solidFill>
              </a:rPr>
              <a:t>						(08.12.2021)</a:t>
            </a:r>
            <a:endParaRPr lang="pl-PL" dirty="0"/>
          </a:p>
        </p:txBody>
      </p:sp>
      <p:pic>
        <p:nvPicPr>
          <p:cNvPr id="5" name="Symbol zastępczy zawartości 4" descr="hdimg3dbd64cf0280402d3f84165d18f351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57224" y="1357298"/>
            <a:ext cx="3394472" cy="45259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hdimga804726b38d4022613a17fc1c96d84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643438" y="3071810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solidFill>
                  <a:srgbClr val="000000"/>
                </a:solidFill>
              </a:rPr>
              <a:t>PTASIA STOŁÓWKA </a:t>
            </a:r>
            <a:br>
              <a:rPr lang="pl-PL" dirty="0" smtClean="0">
                <a:solidFill>
                  <a:srgbClr val="000000"/>
                </a:solidFill>
              </a:rPr>
            </a:br>
            <a:r>
              <a:rPr lang="pl-PL" dirty="0" smtClean="0">
                <a:solidFill>
                  <a:srgbClr val="000000"/>
                </a:solidFill>
              </a:rPr>
              <a:t>					</a:t>
            </a:r>
            <a:r>
              <a:rPr lang="pl-PL" dirty="0" smtClean="0">
                <a:solidFill>
                  <a:srgbClr val="C00000"/>
                </a:solidFill>
              </a:rPr>
              <a:t>(13.12.2021)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5" name="Symbol zastępczy zawartości 4" descr="hdimgf4e8ec1d708bcc46b50b152904c7bb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00034" y="1500174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hdimgf26b0199a36bef634f84ff2d57b8f5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643438" y="3214686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solidFill>
                  <a:srgbClr val="000000"/>
                </a:solidFill>
              </a:rPr>
              <a:t>„BRZDĄCE W </a:t>
            </a:r>
            <a:r>
              <a:rPr lang="pl-PL" dirty="0" err="1" smtClean="0">
                <a:solidFill>
                  <a:srgbClr val="000000"/>
                </a:solidFill>
              </a:rPr>
              <a:t>RE@LU</a:t>
            </a:r>
            <a:r>
              <a:rPr lang="pl-PL" dirty="0" smtClean="0">
                <a:solidFill>
                  <a:srgbClr val="000000"/>
                </a:solidFill>
              </a:rPr>
              <a:t>" 	</a:t>
            </a:r>
            <a:r>
              <a:rPr lang="pl-PL" dirty="0" smtClean="0">
                <a:solidFill>
                  <a:srgbClr val="C00000"/>
                </a:solidFill>
              </a:rPr>
              <a:t>						(14.12.2021)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5" name="Symbol zastępczy zawartości 4" descr="hdimg2069181aa569d0896156d500acf16c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28596" y="1500174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hdimg37ae54e146948fcc1e62c74da0e2db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714876" y="3357562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solidFill>
                  <a:srgbClr val="000000"/>
                </a:solidFill>
              </a:rPr>
              <a:t>MISTRZ KODOWANIA 								</a:t>
            </a:r>
            <a:r>
              <a:rPr lang="pl-PL" dirty="0" smtClean="0">
                <a:solidFill>
                  <a:srgbClr val="C00000"/>
                </a:solidFill>
              </a:rPr>
              <a:t>(14.12.2021)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5" name="Symbol zastępczy zawartości 4" descr="hdimg5f8b277789a0bb4a51ef0a30124b29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28596" y="1285860"/>
            <a:ext cx="4038600" cy="30324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hdimg55a7fab3fbc8921279f7a0c1689b35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572000" y="3500438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 smtClean="0">
                <a:solidFill>
                  <a:srgbClr val="000000"/>
                </a:solidFill>
              </a:rPr>
              <a:t>KSIĄŻKA POD CHOINKĄ </a:t>
            </a:r>
            <a:r>
              <a:rPr lang="pl-PL" dirty="0" smtClean="0">
                <a:solidFill>
                  <a:srgbClr val="C00000"/>
                </a:solidFill>
              </a:rPr>
              <a:t>							(17.12.2021)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5" name="Symbol zastępczy zawartości 4" descr="hdimgb25c119fe981a87a2c6a415ac18930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85786" y="1214422"/>
            <a:ext cx="3030760" cy="40410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hdimge343fbede691af78f52a9177fcdb49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929190" y="2643182"/>
            <a:ext cx="3006918" cy="40092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Najpiękniejsza kartka bożonarodzeniowa (17.12.2021)</a:t>
            </a:r>
            <a:endParaRPr lang="pl-PL" dirty="0"/>
          </a:p>
        </p:txBody>
      </p:sp>
      <p:pic>
        <p:nvPicPr>
          <p:cNvPr id="5" name="Symbol zastępczy zawartości 4" descr="hdimg16f39cb850a35325f6b4d203cd0fe9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71472" y="1857364"/>
            <a:ext cx="3395658" cy="2546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hdimg7b12921e2aa2f0150b58d822eeb83a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786314" y="2571744"/>
            <a:ext cx="2864042" cy="38187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 smtClean="0">
                <a:solidFill>
                  <a:srgbClr val="000000"/>
                </a:solidFill>
              </a:rPr>
              <a:t>KARTKA DLA ŻOŁNIERZA 							</a:t>
            </a:r>
            <a:r>
              <a:rPr lang="pl-PL" dirty="0" smtClean="0">
                <a:solidFill>
                  <a:srgbClr val="C00000"/>
                </a:solidFill>
              </a:rPr>
              <a:t>(21.12.2021)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5" name="Symbol zastępczy zawartości 4" descr="hdimg6069de6a9af0f5d85cbefac936cb73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28596" y="1285860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hdimg7a8162f8c0b98e1695d883b51e63f6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857752" y="2500306"/>
            <a:ext cx="2935480" cy="39139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2910" y="571480"/>
            <a:ext cx="8229600" cy="1399032"/>
          </a:xfrm>
        </p:spPr>
        <p:txBody>
          <a:bodyPr/>
          <a:lstStyle/>
          <a:p>
            <a:r>
              <a:rPr lang="pl-PL" sz="5400" dirty="0" smtClean="0">
                <a:solidFill>
                  <a:srgbClr val="000000"/>
                </a:solidFill>
              </a:rPr>
              <a:t>NAUCZANIE</a:t>
            </a:r>
            <a:r>
              <a:rPr lang="pl-PL" dirty="0" smtClean="0">
                <a:solidFill>
                  <a:srgbClr val="000000"/>
                </a:solidFill>
              </a:rPr>
              <a:t> </a:t>
            </a:r>
            <a:r>
              <a:rPr lang="pl-PL" sz="5400" dirty="0" smtClean="0">
                <a:solidFill>
                  <a:srgbClr val="000000"/>
                </a:solidFill>
              </a:rPr>
              <a:t>ZDALNE</a:t>
            </a:r>
            <a:endParaRPr lang="pl-PL" sz="5400" dirty="0">
              <a:solidFill>
                <a:srgbClr val="0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596" y="2571744"/>
            <a:ext cx="8229600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3600" dirty="0" smtClean="0">
                <a:solidFill>
                  <a:srgbClr val="002060"/>
                </a:solidFill>
              </a:rPr>
              <a:t>W czasie 20.12.2021 do 09.01.2022 zgodnie z rozporządzeniem ministra </a:t>
            </a:r>
            <a:r>
              <a:rPr lang="pl-PL" sz="3600" dirty="0" err="1" smtClean="0">
                <a:solidFill>
                  <a:srgbClr val="002060"/>
                </a:solidFill>
              </a:rPr>
              <a:t>MEiN</a:t>
            </a:r>
            <a:r>
              <a:rPr lang="pl-PL" sz="3600" dirty="0" smtClean="0">
                <a:solidFill>
                  <a:srgbClr val="002060"/>
                </a:solidFill>
              </a:rPr>
              <a:t> w całej Polsce obowiązywało nauczanie zdalne.</a:t>
            </a:r>
            <a:endParaRPr lang="pl-PL" sz="3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solidFill>
                  <a:srgbClr val="000000"/>
                </a:solidFill>
              </a:rPr>
              <a:t>ODDZIAŁ PRZEDSZKOLNY</a:t>
            </a:r>
            <a:endParaRPr lang="pl-PL" dirty="0">
              <a:solidFill>
                <a:srgbClr val="0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578358" indent="-514350">
              <a:buFont typeface="Wingdings" pitchFamily="2" charset="2"/>
              <a:buChar char="§"/>
            </a:pP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     Andryszczyk Wiktoria 	</a:t>
            </a:r>
          </a:p>
          <a:p>
            <a:pPr marL="578358" indent="-514350">
              <a:buFont typeface="Wingdings" pitchFamily="2" charset="2"/>
              <a:buChar char="§"/>
            </a:pP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	Banach Tymoteusz 	</a:t>
            </a:r>
          </a:p>
          <a:p>
            <a:pPr marL="578358" indent="-514350">
              <a:buFont typeface="Wingdings" pitchFamily="2" charset="2"/>
              <a:buChar char="§"/>
            </a:pP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	</a:t>
            </a:r>
            <a:r>
              <a:rPr lang="pl-PL" dirty="0" err="1" smtClean="0">
                <a:solidFill>
                  <a:schemeClr val="tx1">
                    <a:lumMod val="10000"/>
                  </a:schemeClr>
                </a:solidFill>
              </a:rPr>
              <a:t>Borzymowski</a:t>
            </a: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 Filip 	</a:t>
            </a:r>
          </a:p>
          <a:p>
            <a:pPr marL="578358" indent="-514350">
              <a:buFont typeface="Wingdings" pitchFamily="2" charset="2"/>
              <a:buChar char="§"/>
            </a:pP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	Gutowska Michalina 	</a:t>
            </a:r>
          </a:p>
          <a:p>
            <a:pPr marL="578358" indent="-514350">
              <a:buFont typeface="Wingdings" pitchFamily="2" charset="2"/>
              <a:buChar char="§"/>
            </a:pP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	</a:t>
            </a:r>
            <a:r>
              <a:rPr lang="pl-PL" dirty="0" err="1" smtClean="0">
                <a:solidFill>
                  <a:schemeClr val="tx1">
                    <a:lumMod val="10000"/>
                  </a:schemeClr>
                </a:solidFill>
              </a:rPr>
              <a:t>Hećman</a:t>
            </a: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 Amelia 	</a:t>
            </a:r>
          </a:p>
          <a:p>
            <a:pPr marL="578358" indent="-514350">
              <a:buFont typeface="Wingdings" pitchFamily="2" charset="2"/>
              <a:buChar char="§"/>
            </a:pP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	Jankowski Jakub 	</a:t>
            </a:r>
          </a:p>
          <a:p>
            <a:pPr marL="578358" indent="-514350">
              <a:buFont typeface="Wingdings" pitchFamily="2" charset="2"/>
              <a:buChar char="§"/>
            </a:pP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	Kaczmarczyk Julia 	</a:t>
            </a:r>
          </a:p>
          <a:p>
            <a:pPr marL="578358" indent="-514350">
              <a:buFont typeface="Wingdings" pitchFamily="2" charset="2"/>
              <a:buChar char="§"/>
            </a:pP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	Kapelańska Joanna 	</a:t>
            </a:r>
          </a:p>
          <a:p>
            <a:pPr marL="578358" indent="-514350">
              <a:buFont typeface="Wingdings" pitchFamily="2" charset="2"/>
              <a:buChar char="§"/>
            </a:pP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	</a:t>
            </a:r>
            <a:r>
              <a:rPr lang="pl-PL" dirty="0" err="1" smtClean="0">
                <a:solidFill>
                  <a:schemeClr val="tx1">
                    <a:lumMod val="10000"/>
                  </a:schemeClr>
                </a:solidFill>
              </a:rPr>
              <a:t>Kosikowski</a:t>
            </a: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 Adam 	</a:t>
            </a:r>
          </a:p>
          <a:p>
            <a:pPr marL="578358" indent="-514350">
              <a:buFont typeface="Wingdings" pitchFamily="2" charset="2"/>
              <a:buChar char="§"/>
            </a:pP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	Markowska Laura 	</a:t>
            </a:r>
          </a:p>
          <a:p>
            <a:pPr marL="578358" indent="-514350">
              <a:buFont typeface="Wingdings" pitchFamily="2" charset="2"/>
              <a:buChar char="§"/>
            </a:pP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	Miech Zuzanna 	</a:t>
            </a:r>
          </a:p>
          <a:p>
            <a:pPr marL="578358" indent="-514350">
              <a:buFont typeface="Wingdings" pitchFamily="2" charset="2"/>
              <a:buChar char="§"/>
            </a:pP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	Mikicin Hanna 	</a:t>
            </a:r>
          </a:p>
          <a:p>
            <a:pPr marL="578358" indent="-514350">
              <a:buFont typeface="Wingdings" pitchFamily="2" charset="2"/>
              <a:buChar char="§"/>
            </a:pP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	</a:t>
            </a:r>
            <a:r>
              <a:rPr lang="pl-PL" dirty="0" err="1" smtClean="0">
                <a:solidFill>
                  <a:schemeClr val="tx1">
                    <a:lumMod val="10000"/>
                  </a:schemeClr>
                </a:solidFill>
              </a:rPr>
              <a:t>Ołdakowska</a:t>
            </a: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 Alicja 	</a:t>
            </a:r>
            <a:endParaRPr lang="pl-PL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§"/>
            </a:pPr>
            <a:r>
              <a:rPr lang="pl-PL" dirty="0" smtClean="0"/>
              <a:t>	</a:t>
            </a: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Piórkowska Aleksandra 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	</a:t>
            </a:r>
            <a:r>
              <a:rPr lang="pl-PL" dirty="0" err="1" smtClean="0">
                <a:solidFill>
                  <a:schemeClr val="tx1">
                    <a:lumMod val="10000"/>
                  </a:schemeClr>
                </a:solidFill>
              </a:rPr>
              <a:t>Skarzyńska</a:t>
            </a: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 Blanka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	Suchocka Amelia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	Suchta Laura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	Szymanowska Maja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	</a:t>
            </a:r>
            <a:r>
              <a:rPr lang="pl-PL" dirty="0" err="1" smtClean="0">
                <a:solidFill>
                  <a:schemeClr val="tx1">
                    <a:lumMod val="10000"/>
                  </a:schemeClr>
                </a:solidFill>
              </a:rPr>
              <a:t>Święszkowski</a:t>
            </a: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 Kuba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	</a:t>
            </a:r>
            <a:r>
              <a:rPr lang="pl-PL" dirty="0" err="1" smtClean="0">
                <a:solidFill>
                  <a:schemeClr val="tx1">
                    <a:lumMod val="10000"/>
                  </a:schemeClr>
                </a:solidFill>
              </a:rPr>
              <a:t>Święszkowski</a:t>
            </a: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 Natan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	Tyl Krzysztof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	Wierzbicki Wojciech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	Zambrowski Marcel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	Żyłko Danuta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	Żyłko Wojciech 	</a:t>
            </a:r>
            <a:endParaRPr lang="pl-PL" dirty="0">
              <a:solidFill>
                <a:schemeClr val="tx1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2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2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2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2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solidFill>
                  <a:srgbClr val="000000"/>
                </a:solidFill>
              </a:rPr>
              <a:t>JASEŁKA </a:t>
            </a:r>
            <a:br>
              <a:rPr lang="pl-PL" dirty="0" smtClean="0">
                <a:solidFill>
                  <a:srgbClr val="000000"/>
                </a:solidFill>
              </a:rPr>
            </a:br>
            <a:r>
              <a:rPr lang="pl-PL" dirty="0" smtClean="0">
                <a:solidFill>
                  <a:srgbClr val="000000"/>
                </a:solidFill>
              </a:rPr>
              <a:t>					</a:t>
            </a:r>
            <a:r>
              <a:rPr lang="pl-PL" dirty="0" smtClean="0">
                <a:solidFill>
                  <a:srgbClr val="C00000"/>
                </a:solidFill>
              </a:rPr>
              <a:t>(14.01.2022)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6" name="Symbol zastępczy zawartości 5" descr="hdimg754b0159f4d45a3ed10cb1e6094e06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28596" y="1214422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Symbol zastępczy zawartości 7" descr="dfhfgujcfcg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648200" y="2470944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229600" cy="1399032"/>
          </a:xfrm>
        </p:spPr>
        <p:txBody>
          <a:bodyPr>
            <a:normAutofit/>
          </a:bodyPr>
          <a:lstStyle/>
          <a:p>
            <a:pPr algn="ctr"/>
            <a:r>
              <a:rPr lang="pl-PL" dirty="0" smtClean="0">
                <a:solidFill>
                  <a:srgbClr val="000000"/>
                </a:solidFill>
              </a:rPr>
              <a:t>PTASIA STOŁÓWKA </a:t>
            </a:r>
            <a:r>
              <a:rPr lang="pl-PL" dirty="0" smtClean="0">
                <a:solidFill>
                  <a:srgbClr val="C00000"/>
                </a:solidFill>
              </a:rPr>
              <a:t/>
            </a:r>
            <a:br>
              <a:rPr lang="pl-PL" dirty="0" smtClean="0">
                <a:solidFill>
                  <a:srgbClr val="C00000"/>
                </a:solidFill>
              </a:rPr>
            </a:br>
            <a:r>
              <a:rPr lang="pl-PL" dirty="0" smtClean="0">
                <a:solidFill>
                  <a:srgbClr val="C00000"/>
                </a:solidFill>
              </a:rPr>
              <a:t>					(18.01.2022)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5" name="Symbol zastępczy zawartości 4" descr="2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57158" y="2000240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1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714876" y="2928934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>
                <a:solidFill>
                  <a:srgbClr val="000000"/>
                </a:solidFill>
              </a:rPr>
              <a:t>„JESTEŚMY BEZPIECZNI – POMAGAMY INNYM” </a:t>
            </a:r>
            <a:br>
              <a:rPr lang="pl-PL" dirty="0" smtClean="0">
                <a:solidFill>
                  <a:srgbClr val="000000"/>
                </a:solidFill>
              </a:rPr>
            </a:br>
            <a:r>
              <a:rPr lang="pl-PL" dirty="0" smtClean="0">
                <a:solidFill>
                  <a:srgbClr val="000000"/>
                </a:solidFill>
              </a:rPr>
              <a:t>					</a:t>
            </a:r>
            <a:r>
              <a:rPr lang="pl-PL" dirty="0" smtClean="0">
                <a:solidFill>
                  <a:srgbClr val="C00000"/>
                </a:solidFill>
              </a:rPr>
              <a:t>(18.01.2022)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5" name="Symbol zastępczy zawartości 4" descr="3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072066" y="2500306"/>
            <a:ext cx="3000396" cy="40645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5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285720" y="2428868"/>
            <a:ext cx="4038600" cy="1954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399032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>
                <a:solidFill>
                  <a:srgbClr val="000000"/>
                </a:solidFill>
              </a:rPr>
              <a:t>WIELKA ORKIESTRA ŚWIĄTECZNEJ POMOCY </a:t>
            </a:r>
            <a:r>
              <a:rPr lang="pl-PL" dirty="0" smtClean="0">
                <a:solidFill>
                  <a:srgbClr val="C00000"/>
                </a:solidFill>
              </a:rPr>
              <a:t/>
            </a:r>
            <a:br>
              <a:rPr lang="pl-PL" dirty="0" smtClean="0">
                <a:solidFill>
                  <a:srgbClr val="C00000"/>
                </a:solidFill>
              </a:rPr>
            </a:br>
            <a:r>
              <a:rPr lang="pl-PL" dirty="0" smtClean="0">
                <a:solidFill>
                  <a:srgbClr val="C00000"/>
                </a:solidFill>
              </a:rPr>
              <a:t>					(30.01.2022)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5" name="Symbol zastępczy zawartości 4" descr="DSC0058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69741" y="1866033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786058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>
                <a:solidFill>
                  <a:srgbClr val="000000"/>
                </a:solidFill>
              </a:rPr>
              <a:t>WIELKA ORKIESTRA ŚWIĄTECZNEJ POMOCY </a:t>
            </a:r>
            <a:br>
              <a:rPr lang="pl-PL" dirty="0" smtClean="0">
                <a:solidFill>
                  <a:srgbClr val="000000"/>
                </a:solidFill>
              </a:rPr>
            </a:br>
            <a:r>
              <a:rPr lang="pl-PL" dirty="0" smtClean="0">
                <a:solidFill>
                  <a:srgbClr val="000000"/>
                </a:solidFill>
              </a:rPr>
              <a:t>					</a:t>
            </a:r>
            <a:r>
              <a:rPr lang="pl-PL" dirty="0" smtClean="0">
                <a:solidFill>
                  <a:srgbClr val="C00000"/>
                </a:solidFill>
              </a:rPr>
              <a:t>(30.01.2022)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6" name="Symbol zastępczy zawartości 5" descr="DSC0059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8" y="3143248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714488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solidFill>
                  <a:srgbClr val="000000"/>
                </a:solidFill>
              </a:rPr>
              <a:t>WALENTYNKI </a:t>
            </a:r>
            <a:r>
              <a:rPr lang="pl-PL" dirty="0" smtClean="0">
                <a:solidFill>
                  <a:srgbClr val="C00000"/>
                </a:solidFill>
              </a:rPr>
              <a:t/>
            </a:r>
            <a:br>
              <a:rPr lang="pl-PL" dirty="0" smtClean="0">
                <a:solidFill>
                  <a:srgbClr val="C00000"/>
                </a:solidFill>
              </a:rPr>
            </a:br>
            <a:r>
              <a:rPr lang="pl-PL" dirty="0" smtClean="0">
                <a:solidFill>
                  <a:srgbClr val="C00000"/>
                </a:solidFill>
              </a:rPr>
              <a:t>					(14.02.2022)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5" name="Symbol zastępczy zawartości 4" descr="7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285852" y="1142984"/>
            <a:ext cx="3003382" cy="40128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8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572000" y="2428868"/>
            <a:ext cx="3074820" cy="4108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399032"/>
          </a:xfrm>
        </p:spPr>
        <p:txBody>
          <a:bodyPr>
            <a:normAutofit/>
          </a:bodyPr>
          <a:lstStyle/>
          <a:p>
            <a:pPr algn="ctr"/>
            <a:r>
              <a:rPr lang="pl-PL" dirty="0" smtClean="0">
                <a:solidFill>
                  <a:srgbClr val="000000"/>
                </a:solidFill>
              </a:rPr>
              <a:t>ZAKOCHAJ SIĘ W CZYTANIU. 						</a:t>
            </a:r>
            <a:r>
              <a:rPr lang="pl-PL" dirty="0" smtClean="0">
                <a:solidFill>
                  <a:srgbClr val="C00000"/>
                </a:solidFill>
              </a:rPr>
              <a:t>(15.02.2022)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5" name="Symbol zastępczy zawartości 4" descr="9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428728" y="1785926"/>
            <a:ext cx="2864042" cy="38187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10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643438" y="2643182"/>
            <a:ext cx="2946818" cy="3929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fontAlgn="t"/>
            <a:r>
              <a:rPr lang="pl-PL" dirty="0" smtClean="0">
                <a:solidFill>
                  <a:srgbClr val="000000"/>
                </a:solidFill>
              </a:rPr>
              <a:t>ŚWIATOWY DZIEŃ KOTA </a:t>
            </a:r>
            <a:r>
              <a:rPr lang="pl-PL" dirty="0" smtClean="0">
                <a:solidFill>
                  <a:srgbClr val="C00000"/>
                </a:solidFill>
              </a:rPr>
              <a:t>							(17.02.2022)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5" name="Symbol zastępczy zawartości 4" descr="hdimg4693895a67ab1eb45d710491a0de4a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857752" y="3071810"/>
            <a:ext cx="2459256" cy="3279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hdimg28f3c181996b6a68f931b79b8af662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500166" y="1857364"/>
            <a:ext cx="2680092" cy="35734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DSC00627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57158" y="1714488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Symbol zastępczy zawartości 6" descr="DSC00654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43438" y="3143248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800" dirty="0" smtClean="0">
                <a:solidFill>
                  <a:srgbClr val="000000"/>
                </a:solidFill>
              </a:rPr>
              <a:t>ROZDANIE STYPENDIUM</a:t>
            </a:r>
            <a:br>
              <a:rPr lang="pl-PL" sz="3800" dirty="0" smtClean="0">
                <a:solidFill>
                  <a:srgbClr val="000000"/>
                </a:solidFill>
              </a:rPr>
            </a:br>
            <a:r>
              <a:rPr lang="pl-PL" sz="3800" dirty="0" smtClean="0">
                <a:solidFill>
                  <a:srgbClr val="000000"/>
                </a:solidFill>
              </a:rPr>
              <a:t>					</a:t>
            </a:r>
            <a:r>
              <a:rPr lang="pl-PL" sz="3800" dirty="0" smtClean="0">
                <a:solidFill>
                  <a:srgbClr val="C00000"/>
                </a:solidFill>
              </a:rPr>
              <a:t>(22.02.2022)</a:t>
            </a:r>
            <a:endParaRPr lang="pl-PL" sz="3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solidFill>
                  <a:srgbClr val="000000"/>
                </a:solidFill>
              </a:rPr>
              <a:t>BAL KARNAWAŁOWY </a:t>
            </a:r>
            <a:r>
              <a:rPr lang="pl-PL" dirty="0" smtClean="0">
                <a:solidFill>
                  <a:srgbClr val="C00000"/>
                </a:solidFill>
              </a:rPr>
              <a:t>							(24.02.2022)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5" name="Symbol zastępczy zawartości 4" descr="HEHESZKI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643438" y="3714752"/>
            <a:ext cx="4038600" cy="18215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HSHSH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00034" y="1357298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solidFill>
                  <a:srgbClr val="000000"/>
                </a:solidFill>
              </a:rPr>
              <a:t>5 i 6-latki</a:t>
            </a:r>
            <a:endParaRPr lang="pl-PL" dirty="0">
              <a:solidFill>
                <a:srgbClr val="0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       </a:t>
            </a:r>
            <a:r>
              <a:rPr lang="pl-PL" dirty="0" err="1" smtClean="0">
                <a:solidFill>
                  <a:schemeClr val="tx1">
                    <a:lumMod val="10000"/>
                  </a:schemeClr>
                </a:solidFill>
              </a:rPr>
              <a:t>Borzymowska</a:t>
            </a: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 Gabriela 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	Brzostek Mateusz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	Cygan Ewa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	Gutowska Justyna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	Jankowska Natalia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	</a:t>
            </a:r>
            <a:r>
              <a:rPr lang="pl-PL" dirty="0" err="1" smtClean="0">
                <a:solidFill>
                  <a:schemeClr val="tx1">
                    <a:lumMod val="10000"/>
                  </a:schemeClr>
                </a:solidFill>
              </a:rPr>
              <a:t>Kosikowska</a:t>
            </a: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 Lena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	Kowalczyk Marcel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	Kurasz Nikola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	</a:t>
            </a:r>
            <a:r>
              <a:rPr lang="pl-PL" dirty="0" err="1" smtClean="0">
                <a:solidFill>
                  <a:schemeClr val="tx1">
                    <a:lumMod val="10000"/>
                  </a:schemeClr>
                </a:solidFill>
              </a:rPr>
              <a:t>Laszkowski</a:t>
            </a: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 Bartosz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	</a:t>
            </a:r>
            <a:r>
              <a:rPr lang="pl-PL" dirty="0" err="1" smtClean="0">
                <a:solidFill>
                  <a:schemeClr val="tx1">
                    <a:lumMod val="10000"/>
                  </a:schemeClr>
                </a:solidFill>
              </a:rPr>
              <a:t>Lekenta</a:t>
            </a: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 Gabriela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	Łada Joanna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	</a:t>
            </a:r>
            <a:r>
              <a:rPr lang="pl-PL" dirty="0" err="1" smtClean="0">
                <a:solidFill>
                  <a:schemeClr val="tx1">
                    <a:lumMod val="10000"/>
                  </a:schemeClr>
                </a:solidFill>
              </a:rPr>
              <a:t>Nicewicz</a:t>
            </a: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 Antoni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	Obrycki Błażej 	</a:t>
            </a:r>
            <a:endParaRPr lang="pl-PL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       Paliwoda Nikola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	Parda Amelia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	Piwko Ignacy 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	Salik Tomasz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	Skarżyński Nikodem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	</a:t>
            </a:r>
            <a:r>
              <a:rPr lang="pl-PL" dirty="0" err="1" smtClean="0">
                <a:solidFill>
                  <a:schemeClr val="tx1">
                    <a:lumMod val="10000"/>
                  </a:schemeClr>
                </a:solidFill>
              </a:rPr>
              <a:t>Słowicki</a:t>
            </a: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 Kacper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	Strach Kacper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	</a:t>
            </a:r>
            <a:r>
              <a:rPr lang="pl-PL" dirty="0" err="1" smtClean="0">
                <a:solidFill>
                  <a:schemeClr val="tx1">
                    <a:lumMod val="10000"/>
                  </a:schemeClr>
                </a:solidFill>
              </a:rPr>
              <a:t>Szakajt</a:t>
            </a: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 Dominika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	Szymanowski Gabriel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	</a:t>
            </a:r>
            <a:r>
              <a:rPr lang="pl-PL" dirty="0" err="1" smtClean="0">
                <a:solidFill>
                  <a:schemeClr val="tx1">
                    <a:lumMod val="10000"/>
                  </a:schemeClr>
                </a:solidFill>
              </a:rPr>
              <a:t>Szyszkowski</a:t>
            </a: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 Jan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	Zawistowski Nataniel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	Żyłko Aleksander</a:t>
            </a:r>
            <a:endParaRPr lang="pl-PL" dirty="0">
              <a:solidFill>
                <a:schemeClr val="tx1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2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2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2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2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 smtClean="0">
                <a:solidFill>
                  <a:srgbClr val="000000"/>
                </a:solidFill>
              </a:rPr>
              <a:t>TYDZIEŃ JĘZYKA OJCZYSTEGO 					</a:t>
            </a:r>
            <a:r>
              <a:rPr lang="pl-PL" dirty="0" smtClean="0">
                <a:solidFill>
                  <a:srgbClr val="C00000"/>
                </a:solidFill>
              </a:rPr>
              <a:t>(04.03.2022)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5" name="Symbol zastępczy zawartości 4" descr="hshs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571604" y="1357298"/>
            <a:ext cx="2940855" cy="3921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gugu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000628" y="2428868"/>
            <a:ext cx="3030760" cy="40410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399032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>
                <a:solidFill>
                  <a:srgbClr val="000000"/>
                </a:solidFill>
              </a:rPr>
              <a:t>ZBIÓRKA DARÓW WASZYCH SERC </a:t>
            </a:r>
            <a:r>
              <a:rPr lang="pl-PL" dirty="0" smtClean="0">
                <a:solidFill>
                  <a:srgbClr val="C00000"/>
                </a:solidFill>
              </a:rPr>
              <a:t/>
            </a:r>
            <a:br>
              <a:rPr lang="pl-PL" dirty="0" smtClean="0">
                <a:solidFill>
                  <a:srgbClr val="C00000"/>
                </a:solidFill>
              </a:rPr>
            </a:br>
            <a:r>
              <a:rPr lang="pl-PL" dirty="0" smtClean="0">
                <a:solidFill>
                  <a:srgbClr val="C00000"/>
                </a:solidFill>
              </a:rPr>
              <a:t>					(04.03.2022)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5" name="Symbol zastępczy zawartości 4" descr="hdimg5ab3af0010fcd2e1447b73e67afa8e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929190" y="2357430"/>
            <a:ext cx="3180158" cy="42402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hdimgaf2e6a43f72a6ca8cd2e3a83e0218d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857224" y="1714488"/>
            <a:ext cx="3571900" cy="2678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solidFill>
                  <a:srgbClr val="000000"/>
                </a:solidFill>
              </a:rPr>
              <a:t>DZIEŃ KOBIET </a:t>
            </a:r>
            <a:br>
              <a:rPr lang="pl-PL" dirty="0" smtClean="0">
                <a:solidFill>
                  <a:srgbClr val="000000"/>
                </a:solidFill>
              </a:rPr>
            </a:br>
            <a:r>
              <a:rPr lang="pl-PL" dirty="0" smtClean="0">
                <a:solidFill>
                  <a:srgbClr val="000000"/>
                </a:solidFill>
              </a:rPr>
              <a:t>					</a:t>
            </a:r>
            <a:r>
              <a:rPr lang="pl-PL" dirty="0" smtClean="0">
                <a:solidFill>
                  <a:srgbClr val="C00000"/>
                </a:solidFill>
              </a:rPr>
              <a:t>(08.03.2022)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adam1\Desktop\Szkola\DSC0072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736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adam1\Desktop\Szkola\DSC007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143248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solidFill>
                  <a:schemeClr val="tx1">
                    <a:lumMod val="10000"/>
                  </a:schemeClr>
                </a:solidFill>
              </a:rPr>
              <a:t>PRZYWITANIE WIOSNY </a:t>
            </a:r>
            <a:r>
              <a:rPr lang="pl-PL" dirty="0" smtClean="0">
                <a:solidFill>
                  <a:srgbClr val="C00000"/>
                </a:solidFill>
              </a:rPr>
              <a:t>(21.03.2022)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5" name="Symbol zastępczy zawartości 4" descr="hdimgb27b7618e1a19cf02babd123e20426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143504" y="2571744"/>
            <a:ext cx="1782718" cy="39524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hdimgad309103af5605c8a0382e195ddbf5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1357290" y="1714488"/>
            <a:ext cx="3002203" cy="4014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 smtClean="0">
                <a:solidFill>
                  <a:srgbClr val="000000"/>
                </a:solidFill>
              </a:rPr>
              <a:t>KONTROLOWANE WAGARY </a:t>
            </a:r>
            <a:br>
              <a:rPr lang="pl-PL" dirty="0" smtClean="0">
                <a:solidFill>
                  <a:srgbClr val="000000"/>
                </a:solidFill>
              </a:rPr>
            </a:br>
            <a:r>
              <a:rPr lang="pl-PL" dirty="0" smtClean="0">
                <a:solidFill>
                  <a:srgbClr val="000000"/>
                </a:solidFill>
              </a:rPr>
              <a:t>W  EŁKU (21.03.2022)</a:t>
            </a:r>
            <a:endParaRPr lang="pl-PL" dirty="0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000240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071810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285860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071810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285860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286124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solidFill>
                  <a:srgbClr val="000000"/>
                </a:solidFill>
              </a:rPr>
              <a:t>KLASY   I-III</a:t>
            </a:r>
            <a:endParaRPr lang="pl-PL" dirty="0">
              <a:solidFill>
                <a:srgbClr val="0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14282" y="1428736"/>
            <a:ext cx="4038600" cy="514353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l-PL" sz="1400" dirty="0" smtClean="0">
                <a:solidFill>
                  <a:srgbClr val="000000"/>
                </a:solidFill>
              </a:rPr>
              <a:t>                     </a:t>
            </a:r>
            <a:r>
              <a:rPr lang="pl-PL" sz="1400" b="1" dirty="0" smtClean="0">
                <a:solidFill>
                  <a:srgbClr val="000000"/>
                </a:solidFill>
              </a:rPr>
              <a:t>KLASA I</a:t>
            </a:r>
          </a:p>
          <a:p>
            <a:pPr>
              <a:buFont typeface="Wingdings" pitchFamily="2" charset="2"/>
              <a:buChar char="§"/>
            </a:pPr>
            <a:r>
              <a:rPr lang="pl-PL" sz="1400" dirty="0" smtClean="0">
                <a:solidFill>
                  <a:srgbClr val="000000"/>
                </a:solidFill>
              </a:rPr>
              <a:t>        Jaworski Alan 	</a:t>
            </a:r>
          </a:p>
          <a:p>
            <a:pPr>
              <a:buFont typeface="Wingdings" pitchFamily="2" charset="2"/>
              <a:buChar char="§"/>
            </a:pPr>
            <a:r>
              <a:rPr lang="pl-PL" sz="1400" dirty="0" smtClean="0">
                <a:solidFill>
                  <a:srgbClr val="000000"/>
                </a:solidFill>
              </a:rPr>
              <a:t>	Kryjak Adam 	</a:t>
            </a:r>
          </a:p>
          <a:p>
            <a:pPr>
              <a:buFont typeface="Wingdings" pitchFamily="2" charset="2"/>
              <a:buChar char="§"/>
            </a:pPr>
            <a:r>
              <a:rPr lang="pl-PL" sz="1400" dirty="0" smtClean="0">
                <a:solidFill>
                  <a:srgbClr val="000000"/>
                </a:solidFill>
              </a:rPr>
              <a:t>	Miech Natan 	</a:t>
            </a:r>
          </a:p>
          <a:p>
            <a:pPr>
              <a:buFont typeface="Wingdings" pitchFamily="2" charset="2"/>
              <a:buChar char="§"/>
            </a:pPr>
            <a:r>
              <a:rPr lang="pl-PL" sz="1400" dirty="0" smtClean="0">
                <a:solidFill>
                  <a:srgbClr val="000000"/>
                </a:solidFill>
              </a:rPr>
              <a:t>	Salik Nikola 	</a:t>
            </a:r>
          </a:p>
          <a:p>
            <a:pPr>
              <a:buFont typeface="Wingdings" pitchFamily="2" charset="2"/>
              <a:buChar char="§"/>
            </a:pPr>
            <a:r>
              <a:rPr lang="pl-PL" sz="1400" dirty="0" smtClean="0">
                <a:solidFill>
                  <a:srgbClr val="000000"/>
                </a:solidFill>
              </a:rPr>
              <a:t>	Szarowska Lena 	</a:t>
            </a:r>
          </a:p>
          <a:p>
            <a:pPr>
              <a:buFont typeface="Wingdings" pitchFamily="2" charset="2"/>
              <a:buChar char="§"/>
            </a:pPr>
            <a:r>
              <a:rPr lang="pl-PL" sz="1400" dirty="0" smtClean="0">
                <a:solidFill>
                  <a:srgbClr val="000000"/>
                </a:solidFill>
              </a:rPr>
              <a:t>	Świderska Roksana 	</a:t>
            </a:r>
          </a:p>
          <a:p>
            <a:pPr>
              <a:buFont typeface="Wingdings" pitchFamily="2" charset="2"/>
              <a:buChar char="§"/>
            </a:pPr>
            <a:r>
              <a:rPr lang="pl-PL" sz="1400" dirty="0" smtClean="0">
                <a:solidFill>
                  <a:srgbClr val="000000"/>
                </a:solidFill>
              </a:rPr>
              <a:t>         Świderski Fabian</a:t>
            </a:r>
          </a:p>
          <a:p>
            <a:pPr>
              <a:buFont typeface="Wingdings" pitchFamily="2" charset="2"/>
              <a:buChar char="§"/>
            </a:pPr>
            <a:r>
              <a:rPr lang="pl-PL" sz="1400" dirty="0" smtClean="0">
                <a:solidFill>
                  <a:srgbClr val="000000"/>
                </a:solidFill>
              </a:rPr>
              <a:t/>
            </a:r>
            <a:br>
              <a:rPr lang="pl-PL" sz="1400" dirty="0" smtClean="0">
                <a:solidFill>
                  <a:srgbClr val="000000"/>
                </a:solidFill>
              </a:rPr>
            </a:br>
            <a:r>
              <a:rPr lang="pl-PL" sz="1400" dirty="0" smtClean="0">
                <a:solidFill>
                  <a:srgbClr val="000000"/>
                </a:solidFill>
              </a:rPr>
              <a:t>            </a:t>
            </a:r>
            <a:r>
              <a:rPr lang="pl-PL" sz="1400" b="1" dirty="0" smtClean="0">
                <a:solidFill>
                  <a:srgbClr val="000000"/>
                </a:solidFill>
              </a:rPr>
              <a:t>KLASA II</a:t>
            </a:r>
          </a:p>
          <a:p>
            <a:pPr>
              <a:buFont typeface="Wingdings" pitchFamily="2" charset="2"/>
              <a:buChar char="§"/>
            </a:pPr>
            <a:r>
              <a:rPr lang="pl-PL" sz="1400" dirty="0" smtClean="0">
                <a:solidFill>
                  <a:srgbClr val="000000"/>
                </a:solidFill>
              </a:rPr>
              <a:t>          Bielski Jakub 	</a:t>
            </a:r>
          </a:p>
          <a:p>
            <a:pPr>
              <a:buFont typeface="Wingdings" pitchFamily="2" charset="2"/>
              <a:buChar char="§"/>
            </a:pPr>
            <a:r>
              <a:rPr lang="pl-PL" sz="1400" dirty="0" smtClean="0">
                <a:solidFill>
                  <a:srgbClr val="000000"/>
                </a:solidFill>
              </a:rPr>
              <a:t>	Jackiewicz Aleksander 	</a:t>
            </a:r>
          </a:p>
          <a:p>
            <a:pPr>
              <a:buFont typeface="Wingdings" pitchFamily="2" charset="2"/>
              <a:buChar char="§"/>
            </a:pPr>
            <a:r>
              <a:rPr lang="pl-PL" sz="1400" dirty="0" smtClean="0">
                <a:solidFill>
                  <a:srgbClr val="000000"/>
                </a:solidFill>
              </a:rPr>
              <a:t>	Jaworski Aleksy 	</a:t>
            </a:r>
          </a:p>
          <a:p>
            <a:pPr>
              <a:buFont typeface="Wingdings" pitchFamily="2" charset="2"/>
              <a:buChar char="§"/>
            </a:pPr>
            <a:r>
              <a:rPr lang="pl-PL" sz="1400" dirty="0" smtClean="0">
                <a:solidFill>
                  <a:srgbClr val="000000"/>
                </a:solidFill>
              </a:rPr>
              <a:t>	Kaczmarczyk Alicja 	</a:t>
            </a:r>
          </a:p>
          <a:p>
            <a:pPr>
              <a:buFont typeface="Wingdings" pitchFamily="2" charset="2"/>
              <a:buChar char="§"/>
            </a:pPr>
            <a:r>
              <a:rPr lang="pl-PL" sz="1400" dirty="0" smtClean="0">
                <a:solidFill>
                  <a:srgbClr val="000000"/>
                </a:solidFill>
              </a:rPr>
              <a:t>	</a:t>
            </a:r>
            <a:r>
              <a:rPr lang="pl-PL" sz="1400" dirty="0" err="1" smtClean="0">
                <a:solidFill>
                  <a:srgbClr val="000000"/>
                </a:solidFill>
              </a:rPr>
              <a:t>Kurzątkowski</a:t>
            </a:r>
            <a:r>
              <a:rPr lang="pl-PL" sz="1400" dirty="0" smtClean="0">
                <a:solidFill>
                  <a:srgbClr val="000000"/>
                </a:solidFill>
              </a:rPr>
              <a:t> Jakub 	</a:t>
            </a:r>
          </a:p>
          <a:p>
            <a:pPr>
              <a:buFont typeface="Wingdings" pitchFamily="2" charset="2"/>
              <a:buChar char="§"/>
            </a:pPr>
            <a:r>
              <a:rPr lang="pl-PL" sz="1400" dirty="0" smtClean="0">
                <a:solidFill>
                  <a:srgbClr val="000000"/>
                </a:solidFill>
              </a:rPr>
              <a:t>	Obrycka Kornelia 	</a:t>
            </a:r>
          </a:p>
          <a:p>
            <a:pPr>
              <a:buFont typeface="Wingdings" pitchFamily="2" charset="2"/>
              <a:buChar char="§"/>
            </a:pPr>
            <a:r>
              <a:rPr lang="pl-PL" sz="1400" dirty="0" smtClean="0">
                <a:solidFill>
                  <a:srgbClr val="000000"/>
                </a:solidFill>
              </a:rPr>
              <a:t>	Parda Paweł 	</a:t>
            </a:r>
          </a:p>
          <a:p>
            <a:pPr>
              <a:buFont typeface="Wingdings" pitchFamily="2" charset="2"/>
              <a:buChar char="§"/>
            </a:pPr>
            <a:r>
              <a:rPr lang="pl-PL" sz="1400" dirty="0" smtClean="0">
                <a:solidFill>
                  <a:srgbClr val="000000"/>
                </a:solidFill>
              </a:rPr>
              <a:t>	</a:t>
            </a:r>
            <a:r>
              <a:rPr lang="pl-PL" sz="1400" dirty="0" err="1" smtClean="0">
                <a:solidFill>
                  <a:srgbClr val="000000"/>
                </a:solidFill>
              </a:rPr>
              <a:t>Skarzyńska</a:t>
            </a:r>
            <a:r>
              <a:rPr lang="pl-PL" sz="1400" dirty="0" smtClean="0">
                <a:solidFill>
                  <a:srgbClr val="000000"/>
                </a:solidFill>
              </a:rPr>
              <a:t> Gabriela 	</a:t>
            </a:r>
          </a:p>
          <a:p>
            <a:pPr>
              <a:buFont typeface="Wingdings" pitchFamily="2" charset="2"/>
              <a:buChar char="§"/>
            </a:pPr>
            <a:r>
              <a:rPr lang="pl-PL" sz="1400" dirty="0" smtClean="0">
                <a:solidFill>
                  <a:srgbClr val="000000"/>
                </a:solidFill>
              </a:rPr>
              <a:t>	Sokołowska Martyna 	</a:t>
            </a:r>
          </a:p>
          <a:p>
            <a:pPr>
              <a:buFont typeface="Wingdings" pitchFamily="2" charset="2"/>
              <a:buChar char="§"/>
            </a:pPr>
            <a:r>
              <a:rPr lang="pl-PL" sz="1400" dirty="0" smtClean="0">
                <a:solidFill>
                  <a:srgbClr val="000000"/>
                </a:solidFill>
              </a:rPr>
              <a:t>	Tyl Dominik </a:t>
            </a:r>
            <a:endParaRPr lang="pl-PL" sz="1400" dirty="0">
              <a:solidFill>
                <a:srgbClr val="000000"/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l-PL" sz="1400" dirty="0" smtClean="0">
                <a:solidFill>
                  <a:srgbClr val="000000"/>
                </a:solidFill>
              </a:rPr>
              <a:t>                         </a:t>
            </a:r>
            <a:r>
              <a:rPr lang="pl-PL" sz="1400" b="1" dirty="0" smtClean="0">
                <a:solidFill>
                  <a:srgbClr val="000000"/>
                </a:solidFill>
              </a:rPr>
              <a:t>KLASA III</a:t>
            </a:r>
          </a:p>
          <a:p>
            <a:r>
              <a:rPr lang="pl-PL" sz="1400" dirty="0" smtClean="0">
                <a:solidFill>
                  <a:srgbClr val="000000"/>
                </a:solidFill>
              </a:rPr>
              <a:t>         </a:t>
            </a:r>
            <a:r>
              <a:rPr lang="pl-PL" sz="1400" dirty="0" err="1" smtClean="0">
                <a:solidFill>
                  <a:srgbClr val="000000"/>
                </a:solidFill>
              </a:rPr>
              <a:t>Galanty</a:t>
            </a:r>
            <a:r>
              <a:rPr lang="pl-PL" sz="1400" dirty="0" smtClean="0">
                <a:solidFill>
                  <a:srgbClr val="000000"/>
                </a:solidFill>
              </a:rPr>
              <a:t> Kornelia </a:t>
            </a:r>
          </a:p>
          <a:p>
            <a:r>
              <a:rPr lang="pl-PL" sz="1400" dirty="0" smtClean="0">
                <a:solidFill>
                  <a:srgbClr val="000000"/>
                </a:solidFill>
              </a:rPr>
              <a:t>	Kurasz Wiktoria 	</a:t>
            </a:r>
          </a:p>
          <a:p>
            <a:r>
              <a:rPr lang="pl-PL" sz="1400" dirty="0" smtClean="0">
                <a:solidFill>
                  <a:srgbClr val="000000"/>
                </a:solidFill>
              </a:rPr>
              <a:t>	Mikicin Jan 	</a:t>
            </a:r>
          </a:p>
          <a:p>
            <a:r>
              <a:rPr lang="pl-PL" sz="1400" dirty="0" smtClean="0">
                <a:solidFill>
                  <a:srgbClr val="000000"/>
                </a:solidFill>
              </a:rPr>
              <a:t>	Narewska Lena 	</a:t>
            </a:r>
          </a:p>
          <a:p>
            <a:r>
              <a:rPr lang="pl-PL" sz="1400" dirty="0" smtClean="0">
                <a:solidFill>
                  <a:srgbClr val="000000"/>
                </a:solidFill>
              </a:rPr>
              <a:t>	OBRYCKI BARTŁOMIEJ 	</a:t>
            </a:r>
          </a:p>
          <a:p>
            <a:r>
              <a:rPr lang="pl-PL" sz="1400" dirty="0" smtClean="0">
                <a:solidFill>
                  <a:srgbClr val="000000"/>
                </a:solidFill>
              </a:rPr>
              <a:t>	Parda Roksana 	</a:t>
            </a:r>
          </a:p>
          <a:p>
            <a:r>
              <a:rPr lang="pl-PL" sz="1400" dirty="0" smtClean="0">
                <a:solidFill>
                  <a:srgbClr val="000000"/>
                </a:solidFill>
              </a:rPr>
              <a:t>	PIÓRKOWSKI FABIAN 	</a:t>
            </a:r>
          </a:p>
          <a:p>
            <a:r>
              <a:rPr lang="pl-PL" sz="1400" dirty="0" smtClean="0">
                <a:solidFill>
                  <a:srgbClr val="000000"/>
                </a:solidFill>
              </a:rPr>
              <a:t>	Puchalski Gabriel 	</a:t>
            </a:r>
          </a:p>
          <a:p>
            <a:r>
              <a:rPr lang="pl-PL" sz="1400" dirty="0" smtClean="0">
                <a:solidFill>
                  <a:srgbClr val="000000"/>
                </a:solidFill>
              </a:rPr>
              <a:t>	</a:t>
            </a:r>
            <a:r>
              <a:rPr lang="pl-PL" sz="1400" dirty="0" err="1" smtClean="0">
                <a:solidFill>
                  <a:srgbClr val="000000"/>
                </a:solidFill>
              </a:rPr>
              <a:t>Słowicka</a:t>
            </a:r>
            <a:r>
              <a:rPr lang="pl-PL" sz="1400" dirty="0" smtClean="0">
                <a:solidFill>
                  <a:srgbClr val="000000"/>
                </a:solidFill>
              </a:rPr>
              <a:t> Lena 	</a:t>
            </a:r>
          </a:p>
          <a:p>
            <a:r>
              <a:rPr lang="pl-PL" sz="1400" dirty="0" smtClean="0">
                <a:solidFill>
                  <a:srgbClr val="000000"/>
                </a:solidFill>
              </a:rPr>
              <a:t>	Zajkowski Paweł 	</a:t>
            </a:r>
          </a:p>
          <a:p>
            <a:r>
              <a:rPr lang="pl-PL" sz="1400" dirty="0" smtClean="0">
                <a:solidFill>
                  <a:srgbClr val="000000"/>
                </a:solidFill>
              </a:rPr>
              <a:t>	Zakrzewski Maciej</a:t>
            </a:r>
            <a:endParaRPr lang="pl-PL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0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2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2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2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2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solidFill>
                  <a:srgbClr val="000000"/>
                </a:solidFill>
              </a:rPr>
              <a:t>KLASY  IV-VI</a:t>
            </a:r>
            <a:endParaRPr lang="pl-PL" dirty="0">
              <a:solidFill>
                <a:srgbClr val="0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28596" y="1714488"/>
            <a:ext cx="4038600" cy="4525963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pl-PL" dirty="0" smtClean="0">
                <a:solidFill>
                  <a:srgbClr val="000000"/>
                </a:solidFill>
              </a:rPr>
              <a:t>		</a:t>
            </a:r>
            <a:r>
              <a:rPr lang="pl-PL" b="1" dirty="0" smtClean="0">
                <a:solidFill>
                  <a:srgbClr val="000000"/>
                </a:solidFill>
              </a:rPr>
              <a:t>KLASA IV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rgbClr val="000000"/>
                </a:solidFill>
              </a:rPr>
              <a:t>         </a:t>
            </a:r>
            <a:r>
              <a:rPr lang="pl-PL" dirty="0" err="1" smtClean="0">
                <a:solidFill>
                  <a:srgbClr val="000000"/>
                </a:solidFill>
              </a:rPr>
              <a:t>Borzymowska</a:t>
            </a:r>
            <a:r>
              <a:rPr lang="pl-PL" dirty="0" smtClean="0">
                <a:solidFill>
                  <a:srgbClr val="000000"/>
                </a:solidFill>
              </a:rPr>
              <a:t> Agata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rgbClr val="000000"/>
                </a:solidFill>
              </a:rPr>
              <a:t>	</a:t>
            </a:r>
            <a:r>
              <a:rPr lang="pl-PL" dirty="0" err="1" smtClean="0">
                <a:solidFill>
                  <a:srgbClr val="000000"/>
                </a:solidFill>
              </a:rPr>
              <a:t>Bubieńczyk</a:t>
            </a:r>
            <a:r>
              <a:rPr lang="pl-PL" dirty="0" smtClean="0">
                <a:solidFill>
                  <a:srgbClr val="000000"/>
                </a:solidFill>
              </a:rPr>
              <a:t> Laura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rgbClr val="000000"/>
                </a:solidFill>
              </a:rPr>
              <a:t>	Cygan Lena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rgbClr val="000000"/>
                </a:solidFill>
              </a:rPr>
              <a:t>	Dudek Klaudia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rgbClr val="000000"/>
                </a:solidFill>
              </a:rPr>
              <a:t>	Gutowska Maja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rgbClr val="000000"/>
                </a:solidFill>
              </a:rPr>
              <a:t>	Karwowski Wiktor 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rgbClr val="000000"/>
                </a:solidFill>
              </a:rPr>
              <a:t>	</a:t>
            </a:r>
            <a:r>
              <a:rPr lang="pl-PL" dirty="0" err="1" smtClean="0">
                <a:solidFill>
                  <a:srgbClr val="000000"/>
                </a:solidFill>
              </a:rPr>
              <a:t>Kurzątkowski</a:t>
            </a:r>
            <a:r>
              <a:rPr lang="pl-PL" dirty="0" smtClean="0">
                <a:solidFill>
                  <a:srgbClr val="000000"/>
                </a:solidFill>
              </a:rPr>
              <a:t> Igor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rgbClr val="000000"/>
                </a:solidFill>
              </a:rPr>
              <a:t>	</a:t>
            </a:r>
            <a:r>
              <a:rPr lang="pl-PL" dirty="0" err="1" smtClean="0">
                <a:solidFill>
                  <a:srgbClr val="000000"/>
                </a:solidFill>
              </a:rPr>
              <a:t>Lekenta</a:t>
            </a:r>
            <a:r>
              <a:rPr lang="pl-PL" dirty="0" smtClean="0">
                <a:solidFill>
                  <a:srgbClr val="000000"/>
                </a:solidFill>
              </a:rPr>
              <a:t> Alicja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rgbClr val="000000"/>
                </a:solidFill>
              </a:rPr>
              <a:t>	Łada Dominika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rgbClr val="000000"/>
                </a:solidFill>
              </a:rPr>
              <a:t>	Sokołowska Izabela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rgbClr val="000000"/>
                </a:solidFill>
              </a:rPr>
              <a:t>	</a:t>
            </a:r>
            <a:r>
              <a:rPr lang="pl-PL" dirty="0" err="1" smtClean="0">
                <a:solidFill>
                  <a:srgbClr val="000000"/>
                </a:solidFill>
              </a:rPr>
              <a:t>Sztachelek</a:t>
            </a:r>
            <a:r>
              <a:rPr lang="pl-PL" dirty="0" smtClean="0">
                <a:solidFill>
                  <a:srgbClr val="000000"/>
                </a:solidFill>
              </a:rPr>
              <a:t> Jan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rgbClr val="000000"/>
                </a:solidFill>
              </a:rPr>
              <a:t>	</a:t>
            </a:r>
            <a:r>
              <a:rPr lang="pl-PL" dirty="0" err="1" smtClean="0">
                <a:solidFill>
                  <a:srgbClr val="000000"/>
                </a:solidFill>
              </a:rPr>
              <a:t>Sztachelek</a:t>
            </a:r>
            <a:r>
              <a:rPr lang="pl-PL" dirty="0" smtClean="0">
                <a:solidFill>
                  <a:srgbClr val="000000"/>
                </a:solidFill>
              </a:rPr>
              <a:t> Stanisław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rgbClr val="000000"/>
                </a:solidFill>
              </a:rPr>
              <a:t>	Świderski Wiktor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rgbClr val="000000"/>
                </a:solidFill>
              </a:rPr>
              <a:t>	</a:t>
            </a:r>
            <a:r>
              <a:rPr lang="pl-PL" dirty="0" err="1" smtClean="0">
                <a:solidFill>
                  <a:srgbClr val="000000"/>
                </a:solidFill>
              </a:rPr>
              <a:t>Tereszczak</a:t>
            </a:r>
            <a:r>
              <a:rPr lang="pl-PL" dirty="0" smtClean="0">
                <a:solidFill>
                  <a:srgbClr val="000000"/>
                </a:solidFill>
              </a:rPr>
              <a:t> Adam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rgbClr val="000000"/>
                </a:solidFill>
              </a:rPr>
              <a:t>	Tyl Dominika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rgbClr val="000000"/>
                </a:solidFill>
              </a:rPr>
              <a:t>	Załęski Adam</a:t>
            </a:r>
            <a:endParaRPr lang="pl-PL" dirty="0">
              <a:solidFill>
                <a:srgbClr val="000000"/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357299"/>
            <a:ext cx="4038600" cy="4891102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pl-PL" dirty="0" smtClean="0">
                <a:solidFill>
                  <a:srgbClr val="000000"/>
                </a:solidFill>
              </a:rPr>
              <a:t>		</a:t>
            </a:r>
            <a:r>
              <a:rPr lang="pl-PL" b="1" dirty="0" smtClean="0">
                <a:solidFill>
                  <a:srgbClr val="000000"/>
                </a:solidFill>
              </a:rPr>
              <a:t>KLASA V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rgbClr val="000000"/>
                </a:solidFill>
              </a:rPr>
              <a:t>        KURASZ WIKTOR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rgbClr val="000000"/>
                </a:solidFill>
              </a:rPr>
              <a:t>	SZAKAJT OWEN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rgbClr val="000000"/>
                </a:solidFill>
              </a:rPr>
              <a:t>	ZAJKOWSKI WOJCIECH</a:t>
            </a:r>
          </a:p>
          <a:p>
            <a:pPr>
              <a:buNone/>
            </a:pPr>
            <a:r>
              <a:rPr lang="pl-PL" dirty="0" smtClean="0">
                <a:solidFill>
                  <a:srgbClr val="000000"/>
                </a:solidFill>
              </a:rPr>
              <a:t>		</a:t>
            </a:r>
          </a:p>
          <a:p>
            <a:pPr>
              <a:buNone/>
            </a:pPr>
            <a:r>
              <a:rPr lang="pl-PL" b="1" dirty="0" smtClean="0">
                <a:solidFill>
                  <a:srgbClr val="000000"/>
                </a:solidFill>
              </a:rPr>
              <a:t>		KLASA VI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rgbClr val="000000"/>
                </a:solidFill>
              </a:rPr>
              <a:t>         Bielski Bartosz 	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rgbClr val="000000"/>
                </a:solidFill>
              </a:rPr>
              <a:t>	Gromadzki Karol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rgbClr val="000000"/>
                </a:solidFill>
              </a:rPr>
              <a:t>	Jaworska Jowita 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rgbClr val="000000"/>
                </a:solidFill>
              </a:rPr>
              <a:t>	Karwowski Kacper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rgbClr val="000000"/>
                </a:solidFill>
              </a:rPr>
              <a:t>	Narewski Wiktor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rgbClr val="000000"/>
                </a:solidFill>
              </a:rPr>
              <a:t>	Nowak Łukasz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rgbClr val="000000"/>
                </a:solidFill>
              </a:rPr>
              <a:t>	Rydelek Adrian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rgbClr val="000000"/>
                </a:solidFill>
              </a:rPr>
              <a:t>	</a:t>
            </a:r>
            <a:r>
              <a:rPr lang="pl-PL" dirty="0" err="1" smtClean="0">
                <a:solidFill>
                  <a:srgbClr val="000000"/>
                </a:solidFill>
              </a:rPr>
              <a:t>Rzodkiewicz</a:t>
            </a:r>
            <a:r>
              <a:rPr lang="pl-PL" dirty="0" smtClean="0">
                <a:solidFill>
                  <a:srgbClr val="000000"/>
                </a:solidFill>
              </a:rPr>
              <a:t> Lena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rgbClr val="000000"/>
                </a:solidFill>
              </a:rPr>
              <a:t>	</a:t>
            </a:r>
            <a:r>
              <a:rPr lang="pl-PL" dirty="0" err="1" smtClean="0">
                <a:solidFill>
                  <a:srgbClr val="000000"/>
                </a:solidFill>
              </a:rPr>
              <a:t>Skarzyński</a:t>
            </a:r>
            <a:r>
              <a:rPr lang="pl-PL" dirty="0" smtClean="0">
                <a:solidFill>
                  <a:srgbClr val="000000"/>
                </a:solidFill>
              </a:rPr>
              <a:t> Kacper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rgbClr val="000000"/>
                </a:solidFill>
              </a:rPr>
              <a:t>	</a:t>
            </a:r>
            <a:r>
              <a:rPr lang="pl-PL" dirty="0" err="1" smtClean="0">
                <a:solidFill>
                  <a:srgbClr val="000000"/>
                </a:solidFill>
              </a:rPr>
              <a:t>Słowicki</a:t>
            </a:r>
            <a:r>
              <a:rPr lang="pl-PL" dirty="0" smtClean="0">
                <a:solidFill>
                  <a:srgbClr val="000000"/>
                </a:solidFill>
              </a:rPr>
              <a:t> Jakub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rgbClr val="000000"/>
                </a:solidFill>
              </a:rPr>
              <a:t>	</a:t>
            </a:r>
            <a:r>
              <a:rPr lang="pl-PL" dirty="0" err="1" smtClean="0">
                <a:solidFill>
                  <a:srgbClr val="000000"/>
                </a:solidFill>
              </a:rPr>
              <a:t>Smirnow</a:t>
            </a:r>
            <a:r>
              <a:rPr lang="pl-PL" dirty="0" smtClean="0">
                <a:solidFill>
                  <a:srgbClr val="000000"/>
                </a:solidFill>
              </a:rPr>
              <a:t> Dominika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rgbClr val="000000"/>
                </a:solidFill>
              </a:rPr>
              <a:t>	</a:t>
            </a:r>
            <a:r>
              <a:rPr lang="pl-PL" dirty="0" err="1" smtClean="0">
                <a:solidFill>
                  <a:srgbClr val="000000"/>
                </a:solidFill>
              </a:rPr>
              <a:t>Tercjak</a:t>
            </a:r>
            <a:r>
              <a:rPr lang="pl-PL" dirty="0" smtClean="0">
                <a:solidFill>
                  <a:srgbClr val="000000"/>
                </a:solidFill>
              </a:rPr>
              <a:t> Nikola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rgbClr val="000000"/>
                </a:solidFill>
              </a:rPr>
              <a:t>	Wiatr Michał 	</a:t>
            </a:r>
            <a:endParaRPr lang="pl-PL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zoom/>
    <p:sndAc>
      <p:stSnd>
        <p:snd r:embed="rId3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2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2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2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2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2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2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2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2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2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2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2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2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20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20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20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20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20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20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solidFill>
                  <a:srgbClr val="000000"/>
                </a:solidFill>
              </a:rPr>
              <a:t>KLASY  VII-VIII</a:t>
            </a:r>
            <a:endParaRPr lang="pl-PL" dirty="0">
              <a:solidFill>
                <a:srgbClr val="0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28596" y="1714488"/>
            <a:ext cx="4143404" cy="452596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pl-PL" dirty="0" smtClean="0">
                <a:solidFill>
                  <a:srgbClr val="000000"/>
                </a:solidFill>
              </a:rPr>
              <a:t>		</a:t>
            </a:r>
            <a:r>
              <a:rPr lang="pl-PL" b="1" dirty="0" smtClean="0">
                <a:solidFill>
                  <a:srgbClr val="000000"/>
                </a:solidFill>
              </a:rPr>
              <a:t>KLASA VII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rgbClr val="000000"/>
                </a:solidFill>
              </a:rPr>
              <a:t>        Cwaliński Ksawery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rgbClr val="000000"/>
                </a:solidFill>
              </a:rPr>
              <a:t>	</a:t>
            </a:r>
            <a:r>
              <a:rPr lang="pl-PL" dirty="0" err="1" smtClean="0">
                <a:solidFill>
                  <a:srgbClr val="000000"/>
                </a:solidFill>
              </a:rPr>
              <a:t>Czartoryjska</a:t>
            </a:r>
            <a:r>
              <a:rPr lang="pl-PL" dirty="0" smtClean="0">
                <a:solidFill>
                  <a:srgbClr val="000000"/>
                </a:solidFill>
              </a:rPr>
              <a:t> Dorota 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rgbClr val="000000"/>
                </a:solidFill>
              </a:rPr>
              <a:t>	Duchnowski Dominik 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rgbClr val="000000"/>
                </a:solidFill>
              </a:rPr>
              <a:t>	Kapelański Kacper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rgbClr val="000000"/>
                </a:solidFill>
              </a:rPr>
              <a:t>	Karwowski Kacper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rgbClr val="000000"/>
                </a:solidFill>
              </a:rPr>
              <a:t>	Komar Alan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rgbClr val="000000"/>
                </a:solidFill>
              </a:rPr>
              <a:t>	Komar Marko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rgbClr val="000000"/>
                </a:solidFill>
              </a:rPr>
              <a:t>	Leszczyński Bartosz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rgbClr val="000000"/>
                </a:solidFill>
              </a:rPr>
              <a:t>	Narewski Mateusz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rgbClr val="000000"/>
                </a:solidFill>
              </a:rPr>
              <a:t>	Obrycki Kacper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rgbClr val="000000"/>
                </a:solidFill>
              </a:rPr>
              <a:t>	Salik Julia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rgbClr val="000000"/>
                </a:solidFill>
              </a:rPr>
              <a:t>	</a:t>
            </a:r>
            <a:r>
              <a:rPr lang="pl-PL" dirty="0" err="1" smtClean="0">
                <a:solidFill>
                  <a:srgbClr val="000000"/>
                </a:solidFill>
              </a:rPr>
              <a:t>Tercjak</a:t>
            </a:r>
            <a:r>
              <a:rPr lang="pl-PL" dirty="0" smtClean="0">
                <a:solidFill>
                  <a:srgbClr val="000000"/>
                </a:solidFill>
              </a:rPr>
              <a:t> Dawid 	</a:t>
            </a:r>
            <a:endParaRPr lang="pl-PL" dirty="0">
              <a:solidFill>
                <a:srgbClr val="000000"/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3438" y="1714489"/>
            <a:ext cx="4043362" cy="4533912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pl-PL" b="1" dirty="0" smtClean="0">
                <a:solidFill>
                  <a:srgbClr val="000000"/>
                </a:solidFill>
              </a:rPr>
              <a:t>KLASA VIII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rgbClr val="000000"/>
                </a:solidFill>
              </a:rPr>
              <a:t>       Andryszczyk Oliwia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rgbClr val="000000"/>
                </a:solidFill>
              </a:rPr>
              <a:t>	Bobrowski Mateusz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rgbClr val="000000"/>
                </a:solidFill>
              </a:rPr>
              <a:t>	</a:t>
            </a:r>
            <a:r>
              <a:rPr lang="pl-PL" dirty="0" err="1" smtClean="0">
                <a:solidFill>
                  <a:srgbClr val="000000"/>
                </a:solidFill>
              </a:rPr>
              <a:t>Czartoryjska</a:t>
            </a:r>
            <a:r>
              <a:rPr lang="pl-PL" dirty="0" smtClean="0">
                <a:solidFill>
                  <a:srgbClr val="000000"/>
                </a:solidFill>
              </a:rPr>
              <a:t> Agata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rgbClr val="000000"/>
                </a:solidFill>
              </a:rPr>
              <a:t>	Dąbkowski Marcel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rgbClr val="000000"/>
                </a:solidFill>
              </a:rPr>
              <a:t>	Duchnowski Mateusz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rgbClr val="000000"/>
                </a:solidFill>
              </a:rPr>
              <a:t>	Gajewski Aleksander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rgbClr val="000000"/>
                </a:solidFill>
              </a:rPr>
              <a:t>	Grabowski Mateusz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rgbClr val="000000"/>
                </a:solidFill>
              </a:rPr>
              <a:t>	Jackiewicz Julia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rgbClr val="000000"/>
                </a:solidFill>
              </a:rPr>
              <a:t>	</a:t>
            </a:r>
            <a:r>
              <a:rPr lang="pl-PL" dirty="0" err="1" smtClean="0">
                <a:solidFill>
                  <a:srgbClr val="000000"/>
                </a:solidFill>
              </a:rPr>
              <a:t>Jarota</a:t>
            </a:r>
            <a:r>
              <a:rPr lang="pl-PL" dirty="0" smtClean="0">
                <a:solidFill>
                  <a:srgbClr val="000000"/>
                </a:solidFill>
              </a:rPr>
              <a:t> Julia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rgbClr val="000000"/>
                </a:solidFill>
              </a:rPr>
              <a:t>	Jasińska Maja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rgbClr val="000000"/>
                </a:solidFill>
              </a:rPr>
              <a:t>	Obrycka Amelia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rgbClr val="000000"/>
                </a:solidFill>
              </a:rPr>
              <a:t>	Świderska Oliwia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rgbClr val="000000"/>
                </a:solidFill>
              </a:rPr>
              <a:t>	Świderski Janusz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rgbClr val="000000"/>
                </a:solidFill>
              </a:rPr>
              <a:t>	Zajkowski Sebastian 	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>
                <a:solidFill>
                  <a:srgbClr val="000000"/>
                </a:solidFill>
              </a:rPr>
              <a:t>	Zakrzewska Oliwia</a:t>
            </a:r>
            <a:endParaRPr lang="pl-PL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zoom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2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2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2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2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2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2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2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2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2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2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2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2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nergetyczny">
  <a:themeElements>
    <a:clrScheme name="Niestandardowy 1">
      <a:dk1>
        <a:srgbClr val="B1A35A"/>
      </a:dk1>
      <a:lt1>
        <a:srgbClr val="E1DCC0"/>
      </a:lt1>
      <a:dk2>
        <a:srgbClr val="CEC597"/>
      </a:dk2>
      <a:lt2>
        <a:srgbClr val="EBE7D5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Energetyczny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Energetyczny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396</TotalTime>
  <Words>461</Words>
  <Application>Microsoft Office PowerPoint</Application>
  <PresentationFormat>Pokaz na ekranie (4:3)</PresentationFormat>
  <Paragraphs>246</Paragraphs>
  <Slides>66</Slides>
  <Notes>1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66</vt:i4>
      </vt:variant>
    </vt:vector>
  </HeadingPairs>
  <TitlesOfParts>
    <vt:vector size="67" baseType="lpstr">
      <vt:lpstr>Energetyczny</vt:lpstr>
      <vt:lpstr>WEHIKUŁ CZASU  2021/2022 </vt:lpstr>
      <vt:lpstr>Slajd 2</vt:lpstr>
      <vt:lpstr>KADRA PEDAGOGICZNA</vt:lpstr>
      <vt:lpstr>KADRA NIEPEDAGOGICZNA</vt:lpstr>
      <vt:lpstr>ODDZIAŁ PRZEDSZKOLNY</vt:lpstr>
      <vt:lpstr>5 i 6-latki</vt:lpstr>
      <vt:lpstr>KLASY   I-III</vt:lpstr>
      <vt:lpstr>KLASY  IV-VI</vt:lpstr>
      <vt:lpstr>KLASY  VII-VIII</vt:lpstr>
      <vt:lpstr>DZIEŃ KROPKI         (16.09.2021)</vt:lpstr>
      <vt:lpstr>DZIEŃ PRZEDSZKOLAKA      (20.09.2021) </vt:lpstr>
      <vt:lpstr>SPRZĄTANIE ŚWIATA       (20.09.2021)</vt:lpstr>
      <vt:lpstr>SPRZĄTANIE ŚWIATA      (20.09.2021)</vt:lpstr>
      <vt:lpstr>WIRTUALNE PODRÓŻE        (21.09.2021)</vt:lpstr>
      <vt:lpstr>ZIELONA LEKCJA       (27.09.2021)</vt:lpstr>
      <vt:lpstr>ZIELONA LEKCJA       (27.09.2021)</vt:lpstr>
      <vt:lpstr>OGÓLNOPOLSKI   DZIEŃ GŁOŚNEGO  CZYTANIA         (29.09.2021) </vt:lpstr>
      <vt:lpstr>KONKURS WIEDZY O SEGREGACJI       (30.09.2021)</vt:lpstr>
      <vt:lpstr>DZIEŃ CHŁOPAKA       (30.09.2021)</vt:lpstr>
      <vt:lpstr>IX ŚWIATOWY DZIEŃ TABLICZKI MNOŻENIA       (01.10.2021)</vt:lpstr>
      <vt:lpstr>MEGAMISJA       (10.10.2021) </vt:lpstr>
      <vt:lpstr>URODZINY BIBLIOTEKI         (15.10.2021)</vt:lpstr>
      <vt:lpstr>URODZINY BIBLIOTEKI       (15.10.2021)</vt:lpstr>
      <vt:lpstr>DEN, ŚLUBOWANIE KLASY 1        (15.10.2021)</vt:lpstr>
      <vt:lpstr>MISTRZ PIĘKNEGO CZYTANIA      (20.10.2021)</vt:lpstr>
      <vt:lpstr>LEKCJA O FUNDUSZACH EUROPEJSKICH VI       (26.10.2021) </vt:lpstr>
      <vt:lpstr> PRZERWA NA CZYTANIE        (26.10.2021)</vt:lpstr>
      <vt:lpstr>WARSZTATY SPORTOWE  „HOOOP SPOORT”       (27.10.2021)</vt:lpstr>
      <vt:lpstr>CO NAM DAJE LAS        (29.10.2021)</vt:lpstr>
      <vt:lpstr>MIĘDZYNARODOWY DZIEŃ POSTACI Z BAJEK       (05.11.2021) </vt:lpstr>
      <vt:lpstr>KONKURS - CZAS NA BAJKĘ        (05.11.2021)</vt:lpstr>
      <vt:lpstr>ŚWIĘTO NIEPODLEGŁOŚCI       (11.11.2021)</vt:lpstr>
      <vt:lpstr>UROCZYSTE PASOWANIE UCZNIÓW KLASY PIERWSZEJ NA CZYTELNIKÓW       (17.11.2021) </vt:lpstr>
      <vt:lpstr>DZIEŃ ŻYCZLIWOŚCI I POZDROWIEŃ       (22.11.2021) </vt:lpstr>
      <vt:lpstr>BOHATERON       (22.11.2021)</vt:lpstr>
      <vt:lpstr>DZIEŃ PLUSZOWEGO MISIA       (25.11.2021)</vt:lpstr>
      <vt:lpstr>KONKURS „PIEŚNI I PIOSENKI PATRIOTYCZNEJ”       (24.11.2021)</vt:lpstr>
      <vt:lpstr>ANDRZEJKI       (26.11.2021)</vt:lpstr>
      <vt:lpstr>MIKOŁAJKI KL. 2       (06.12.2021)</vt:lpstr>
      <vt:lpstr>MIKOŁAJKI W PRZEDSZKOLU        (06.12.2021)</vt:lpstr>
      <vt:lpstr>LOTERIA MIKOŁAJKOWA        (06.12.2021)</vt:lpstr>
      <vt:lpstr>WYCIECZKA DO OLSZTYNA       (08.12.2021)</vt:lpstr>
      <vt:lpstr>PTASIA STOŁÓWKA       (13.12.2021)</vt:lpstr>
      <vt:lpstr>„BRZDĄCE W RE@LU"        (14.12.2021)</vt:lpstr>
      <vt:lpstr>MISTRZ KODOWANIA         (14.12.2021)</vt:lpstr>
      <vt:lpstr>KSIĄŻKA POD CHOINKĄ        (17.12.2021)</vt:lpstr>
      <vt:lpstr>Najpiękniejsza kartka bożonarodzeniowa (17.12.2021)</vt:lpstr>
      <vt:lpstr>KARTKA DLA ŻOŁNIERZA        (21.12.2021)</vt:lpstr>
      <vt:lpstr>NAUCZANIE ZDALNE</vt:lpstr>
      <vt:lpstr>JASEŁKA       (14.01.2022)</vt:lpstr>
      <vt:lpstr>PTASIA STOŁÓWKA       (18.01.2022)</vt:lpstr>
      <vt:lpstr>„JESTEŚMY BEZPIECZNI – POMAGAMY INNYM”       (18.01.2022)</vt:lpstr>
      <vt:lpstr>WIELKA ORKIESTRA ŚWIĄTECZNEJ POMOCY       (30.01.2022)</vt:lpstr>
      <vt:lpstr>WIELKA ORKIESTRA ŚWIĄTECZNEJ POMOCY       (30.01.2022)</vt:lpstr>
      <vt:lpstr>WALENTYNKI       (14.02.2022)</vt:lpstr>
      <vt:lpstr>ZAKOCHAJ SIĘ W CZYTANIU.       (15.02.2022)</vt:lpstr>
      <vt:lpstr>ŚWIATOWY DZIEŃ KOTA        (17.02.2022)</vt:lpstr>
      <vt:lpstr>ROZDANIE STYPENDIUM      (22.02.2022)</vt:lpstr>
      <vt:lpstr>BAL KARNAWAŁOWY        (24.02.2022)</vt:lpstr>
      <vt:lpstr>TYDZIEŃ JĘZYKA OJCZYSTEGO      (04.03.2022)</vt:lpstr>
      <vt:lpstr>ZBIÓRKA DARÓW WASZYCH SERC       (04.03.2022)</vt:lpstr>
      <vt:lpstr>DZIEŃ KOBIET       (08.03.2022)</vt:lpstr>
      <vt:lpstr>PRZYWITANIE WIOSNY (21.03.2022)</vt:lpstr>
      <vt:lpstr>KONTROLOWANE WAGARY  W  EŁKU (21.03.2022)</vt:lpstr>
      <vt:lpstr>Slajd 65</vt:lpstr>
      <vt:lpstr>Slajd 66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WEHIKUŁ CZASU 2021/2022</dc:title>
  <dc:creator>adam1a2b3cadam@wp.pl</dc:creator>
  <cp:lastModifiedBy>adam1a2b3cadam@wp.pl</cp:lastModifiedBy>
  <cp:revision>58</cp:revision>
  <dcterms:created xsi:type="dcterms:W3CDTF">2022-03-22T06:16:17Z</dcterms:created>
  <dcterms:modified xsi:type="dcterms:W3CDTF">2022-03-23T18:57:21Z</dcterms:modified>
</cp:coreProperties>
</file>